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2682" y="6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Arial"/>
                <a:cs typeface="Arial"/>
              </a:rPr>
              <a:t>PDF created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ith FinePrint pd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Factory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trial 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ersion</a:t>
            </a:r>
            <a:r>
              <a:rPr sz="1200" spc="70" dirty="0" smtClean="0">
                <a:latin typeface="Arial"/>
                <a:cs typeface="Arial"/>
              </a:rPr>
              <a:t> </a:t>
            </a:r>
            <a:r>
              <a:rPr sz="1200" u="sng" spc="0" dirty="0" smtClean="0">
                <a:solidFill>
                  <a:srgbClr val="0000FF"/>
                </a:solidFill>
                <a:latin typeface="Arial"/>
                <a:cs typeface="Arial"/>
              </a:rPr>
              <a:t>http://www.pdffactory.com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Arial"/>
                <a:cs typeface="Arial"/>
              </a:rPr>
              <a:t>PDF created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ith FinePrint pd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Factory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trial 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ersion</a:t>
            </a:r>
            <a:r>
              <a:rPr sz="1200" spc="70" dirty="0" smtClean="0">
                <a:latin typeface="Arial"/>
                <a:cs typeface="Arial"/>
              </a:rPr>
              <a:t> </a:t>
            </a:r>
            <a:r>
              <a:rPr sz="1200" u="sng" spc="0" dirty="0" smtClean="0">
                <a:solidFill>
                  <a:srgbClr val="0000FF"/>
                </a:solidFill>
                <a:latin typeface="Arial"/>
                <a:cs typeface="Arial"/>
              </a:rPr>
              <a:t>http://www.pdffactory.com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Arial"/>
                <a:cs typeface="Arial"/>
              </a:rPr>
              <a:t>PDF created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ith FinePrint pd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Factory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trial 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ersion</a:t>
            </a:r>
            <a:r>
              <a:rPr sz="1200" spc="70" dirty="0" smtClean="0">
                <a:latin typeface="Arial"/>
                <a:cs typeface="Arial"/>
              </a:rPr>
              <a:t> </a:t>
            </a:r>
            <a:r>
              <a:rPr sz="1200" u="sng" spc="0" dirty="0" smtClean="0">
                <a:solidFill>
                  <a:srgbClr val="0000FF"/>
                </a:solidFill>
                <a:latin typeface="Arial"/>
                <a:cs typeface="Arial"/>
              </a:rPr>
              <a:t>http://www.pdffactory.com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Arial"/>
                <a:cs typeface="Arial"/>
              </a:rPr>
              <a:t>PDF created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ith FinePrint pd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Factory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trial 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ersion</a:t>
            </a:r>
            <a:r>
              <a:rPr sz="1200" spc="70" dirty="0" smtClean="0">
                <a:latin typeface="Arial"/>
                <a:cs typeface="Arial"/>
              </a:rPr>
              <a:t> </a:t>
            </a:r>
            <a:r>
              <a:rPr sz="1200" u="sng" spc="0" dirty="0" smtClean="0">
                <a:solidFill>
                  <a:srgbClr val="0000FF"/>
                </a:solidFill>
                <a:latin typeface="Arial"/>
                <a:cs typeface="Arial"/>
              </a:rPr>
              <a:t>http://www.pdffactory.com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Arial"/>
                <a:cs typeface="Arial"/>
              </a:rPr>
              <a:t>PDF created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ith FinePrint pd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Factory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trial 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ersion</a:t>
            </a:r>
            <a:r>
              <a:rPr sz="1200" spc="70" dirty="0" smtClean="0">
                <a:latin typeface="Arial"/>
                <a:cs typeface="Arial"/>
              </a:rPr>
              <a:t> </a:t>
            </a:r>
            <a:r>
              <a:rPr sz="1200" u="sng" spc="0" dirty="0" smtClean="0">
                <a:solidFill>
                  <a:srgbClr val="0000FF"/>
                </a:solidFill>
                <a:latin typeface="Arial"/>
                <a:cs typeface="Arial"/>
              </a:rPr>
              <a:t>http://www.pdffactory.com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15900" y="9753600"/>
            <a:ext cx="5231993" cy="19400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Arial"/>
                <a:cs typeface="Arial"/>
              </a:rPr>
              <a:t>PDF created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ith FinePrint pd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Factory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trial 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ersion</a:t>
            </a:r>
            <a:r>
              <a:rPr sz="1200" spc="70" dirty="0" smtClean="0">
                <a:latin typeface="Arial"/>
                <a:cs typeface="Arial"/>
              </a:rPr>
              <a:t> </a:t>
            </a:r>
            <a:r>
              <a:rPr sz="1200" u="sng" spc="0" dirty="0" smtClean="0">
                <a:solidFill>
                  <a:srgbClr val="0000FF"/>
                </a:solidFill>
                <a:latin typeface="Arial"/>
                <a:cs typeface="Arial"/>
              </a:rPr>
              <a:t>http://www.pdffactory.com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www.c4arab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mar441@hotmail.com" TargetMode="External"/><Relationship Id="rId2" Type="http://schemas.openxmlformats.org/officeDocument/2006/relationships/hyperlink" Target="mailto:amar441@al-islam.com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dffactory.com/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dffactory.com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77211" y="2293620"/>
            <a:ext cx="1170432" cy="17937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374135" y="2257044"/>
            <a:ext cx="1168908" cy="1866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642171" y="2257044"/>
            <a:ext cx="1155124" cy="18669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93235" y="4818888"/>
            <a:ext cx="329184" cy="3809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15932" y="5548884"/>
            <a:ext cx="2108695" cy="7315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959100" y="8708643"/>
            <a:ext cx="3431540" cy="351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r">
              <a:lnSpc>
                <a:spcPct val="100000"/>
              </a:lnSpc>
            </a:pP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ـﻟ </a:t>
            </a:r>
            <a:r>
              <a:rPr sz="1100" spc="25" dirty="0" smtClean="0">
                <a:solidFill>
                  <a:srgbClr val="007F7F"/>
                </a:solidFill>
                <a:latin typeface="Tahoma"/>
                <a:cs typeface="Tahoma"/>
              </a:rPr>
              <a:t> 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ءاﺪھأ</a:t>
            </a:r>
            <a:endParaRPr sz="1100">
              <a:latin typeface="Tahoma"/>
              <a:cs typeface="Tahoma"/>
            </a:endParaRPr>
          </a:p>
          <a:p>
            <a:pPr marR="15875" algn="r">
              <a:lnSpc>
                <a:spcPct val="100000"/>
              </a:lnSpc>
              <a:spcBef>
                <a:spcPts val="45"/>
              </a:spcBef>
              <a:tabLst>
                <a:tab pos="1228090" algn="l"/>
              </a:tabLst>
            </a:pPr>
            <a:r>
              <a:rPr sz="1100" u="sng" spc="15" dirty="0" smtClean="0">
                <a:latin typeface="Tahoma"/>
                <a:cs typeface="Tahoma"/>
                <a:hlinkClick r:id="rId7"/>
              </a:rPr>
              <a:t>ww</a:t>
            </a:r>
            <a:r>
              <a:rPr sz="1100" u="sng" spc="10" dirty="0" smtClean="0">
                <a:latin typeface="Tahoma"/>
                <a:cs typeface="Tahoma"/>
                <a:hlinkClick r:id="rId7"/>
              </a:rPr>
              <a:t>w</a:t>
            </a:r>
            <a:r>
              <a:rPr sz="1100" u="sng" spc="-5" dirty="0" smtClean="0">
                <a:latin typeface="Tahoma"/>
                <a:cs typeface="Tahoma"/>
                <a:hlinkClick r:id="rId7"/>
              </a:rPr>
              <a:t>.</a:t>
            </a:r>
            <a:r>
              <a:rPr sz="1100" u="sng" spc="5" dirty="0" smtClean="0">
                <a:latin typeface="Tahoma"/>
                <a:cs typeface="Tahoma"/>
                <a:hlinkClick r:id="rId7"/>
              </a:rPr>
              <a:t>c</a:t>
            </a:r>
            <a:r>
              <a:rPr sz="1100" u="sng" spc="15" dirty="0" smtClean="0">
                <a:latin typeface="Tahoma"/>
                <a:cs typeface="Tahoma"/>
                <a:hlinkClick r:id="rId7"/>
              </a:rPr>
              <a:t>4</a:t>
            </a:r>
            <a:r>
              <a:rPr sz="1100" u="sng" spc="10" dirty="0" smtClean="0">
                <a:latin typeface="Tahoma"/>
                <a:cs typeface="Tahoma"/>
                <a:hlinkClick r:id="rId7"/>
              </a:rPr>
              <a:t>a</a:t>
            </a:r>
            <a:r>
              <a:rPr sz="1100" u="sng" spc="0" dirty="0" smtClean="0">
                <a:latin typeface="Tahoma"/>
                <a:cs typeface="Tahoma"/>
                <a:hlinkClick r:id="rId7"/>
              </a:rPr>
              <a:t>r</a:t>
            </a:r>
            <a:r>
              <a:rPr sz="1100" u="sng" spc="-10" dirty="0" smtClean="0">
                <a:latin typeface="Tahoma"/>
                <a:cs typeface="Tahoma"/>
                <a:hlinkClick r:id="rId7"/>
              </a:rPr>
              <a:t>a</a:t>
            </a:r>
            <a:r>
              <a:rPr sz="1100" u="sng" spc="20" dirty="0" smtClean="0">
                <a:latin typeface="Tahoma"/>
                <a:cs typeface="Tahoma"/>
                <a:hlinkClick r:id="rId7"/>
              </a:rPr>
              <a:t>b</a:t>
            </a:r>
            <a:r>
              <a:rPr sz="1100" u="sng" spc="-5" dirty="0" smtClean="0">
                <a:latin typeface="Tahoma"/>
                <a:cs typeface="Tahoma"/>
                <a:hlinkClick r:id="rId7"/>
              </a:rPr>
              <a:t>.</a:t>
            </a:r>
            <a:r>
              <a:rPr sz="1100" u="sng" spc="10" dirty="0" smtClean="0">
                <a:latin typeface="Tahoma"/>
                <a:cs typeface="Tahoma"/>
                <a:hlinkClick r:id="rId7"/>
              </a:rPr>
              <a:t>com</a:t>
            </a:r>
            <a:r>
              <a:rPr sz="1100" spc="10" dirty="0" smtClean="0">
                <a:latin typeface="Tahoma"/>
                <a:cs typeface="Tahoma"/>
                <a:hlinkClick r:id="rId7"/>
              </a:rPr>
              <a:t>	</a:t>
            </a:r>
            <a:r>
              <a:rPr sz="1100" spc="30" dirty="0" smtClean="0">
                <a:latin typeface="Tahoma"/>
                <a:cs typeface="Tahoma"/>
              </a:rPr>
              <a:t>ﺖ</a:t>
            </a:r>
            <a:r>
              <a:rPr sz="1100" spc="5" dirty="0" smtClean="0">
                <a:latin typeface="Tahoma"/>
                <a:cs typeface="Tahoma"/>
              </a:rPr>
              <a:t>ﻧﺮ</a:t>
            </a:r>
            <a:r>
              <a:rPr sz="1100" spc="15" dirty="0" smtClean="0">
                <a:latin typeface="Tahoma"/>
                <a:cs typeface="Tahoma"/>
              </a:rPr>
              <a:t>ﺘ</a:t>
            </a:r>
            <a:r>
              <a:rPr sz="1100" spc="5" dirty="0" smtClean="0">
                <a:latin typeface="Tahoma"/>
                <a:cs typeface="Tahoma"/>
              </a:rPr>
              <a:t>ﻧﻻا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ﺗ</a:t>
            </a:r>
            <a:r>
              <a:rPr sz="1100" spc="20" dirty="0" smtClean="0">
                <a:latin typeface="Tahoma"/>
                <a:cs typeface="Tahoma"/>
              </a:rPr>
              <a:t>ﻮﯿ</a:t>
            </a:r>
            <a:r>
              <a:rPr sz="1100" spc="-10" dirty="0" smtClean="0">
                <a:latin typeface="Tahoma"/>
                <a:cs typeface="Tahoma"/>
              </a:rPr>
              <a:t>ﺒ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ﻜﻠﻟ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ﺔﯿﺑ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ﻌﻟا </a:t>
            </a:r>
            <a:r>
              <a:rPr sz="1100" spc="10" dirty="0" smtClean="0">
                <a:latin typeface="Tahoma"/>
                <a:cs typeface="Tahoma"/>
              </a:rPr>
              <a:t>ﺔﻋﻮﺳﻮﻤﻟا</a:t>
            </a:r>
            <a:endParaRPr sz="110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47364" y="1050543"/>
            <a:ext cx="2841625" cy="349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(</a:t>
            </a:r>
            <a:r>
              <a:rPr sz="1100" spc="1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Make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D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irecto</a:t>
            </a:r>
            <a:r>
              <a:rPr sz="1100" spc="-5" dirty="0" smtClean="0">
                <a:solidFill>
                  <a:srgbClr val="FF0000"/>
                </a:solidFill>
                <a:latin typeface="Tahoma"/>
                <a:cs typeface="Tahoma"/>
              </a:rPr>
              <a:t>r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y ﺔﻤﻠﻜﻟ 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ر</a:t>
            </a:r>
            <a:r>
              <a:rPr sz="1100" spc="15" dirty="0" smtClean="0">
                <a:solidFill>
                  <a:srgbClr val="FF0000"/>
                </a:solidFill>
                <a:latin typeface="Tahoma"/>
                <a:cs typeface="Tahoma"/>
              </a:rPr>
              <a:t>ﺎ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ﺼﺘ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ﺧا ) 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15" dirty="0" smtClean="0">
                <a:solidFill>
                  <a:srgbClr val="FF0000"/>
                </a:solidFill>
                <a:latin typeface="Tahoma"/>
                <a:cs typeface="Tahoma"/>
              </a:rPr>
              <a:t>MD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ﺮ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ﻣﻷا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-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١٠</a:t>
            </a:r>
            <a:endParaRPr sz="1100">
              <a:latin typeface="Tahoma"/>
              <a:cs typeface="Tahoma"/>
            </a:endParaRPr>
          </a:p>
          <a:p>
            <a:pPr marL="1226820">
              <a:lnSpc>
                <a:spcPct val="100000"/>
              </a:lnSpc>
              <a:spcBef>
                <a:spcPts val="35"/>
              </a:spcBef>
            </a:pPr>
            <a:r>
              <a:rPr sz="1100" spc="5" dirty="0" smtClean="0">
                <a:latin typeface="Tahoma"/>
                <a:cs typeface="Tahoma"/>
              </a:rPr>
              <a:t>ﺪﻳ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10" dirty="0" smtClean="0">
                <a:latin typeface="Tahoma"/>
                <a:cs typeface="Tahoma"/>
              </a:rPr>
              <a:t>ﺟ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ﺪﻠﺠﻣ ءﺎﺸﻧﻹ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10" dirty="0" smtClean="0">
                <a:latin typeface="Tahoma"/>
                <a:cs typeface="Tahoma"/>
              </a:rPr>
              <a:t>ﺪﺨ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10" dirty="0" smtClean="0">
                <a:latin typeface="Tahoma"/>
                <a:cs typeface="Tahoma"/>
              </a:rPr>
              <a:t>ﺴﻳ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20367" y="1565147"/>
            <a:ext cx="4953000" cy="2857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04619" y="4595413"/>
            <a:ext cx="4985385" cy="104584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47725" marR="13970" indent="-835660">
              <a:lnSpc>
                <a:spcPct val="102699"/>
              </a:lnSpc>
            </a:pPr>
            <a:r>
              <a:rPr sz="1100" spc="5" dirty="0" smtClean="0">
                <a:latin typeface="Tahoma"/>
                <a:cs typeface="Tahoma"/>
              </a:rPr>
              <a:t>نأ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ﻳا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5" dirty="0" smtClean="0">
                <a:latin typeface="Tahoma"/>
                <a:cs typeface="Tahoma"/>
              </a:rPr>
              <a:t>ﺒﻟا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ﻲ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ﻓ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ﺖ</a:t>
            </a:r>
            <a:r>
              <a:rPr sz="1100" spc="5" dirty="0" smtClean="0">
                <a:latin typeface="Tahoma"/>
                <a:cs typeface="Tahoma"/>
              </a:rPr>
              <a:t>ـﻠﻗ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ﻲـﻧﻷ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ﻚـﻨﻣ </a:t>
            </a:r>
            <a:r>
              <a:rPr sz="1100" spc="5" dirty="0" smtClean="0">
                <a:latin typeface="Tahoma"/>
                <a:cs typeface="Tahoma"/>
              </a:rPr>
              <a:t>ة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ﺸﺑ </a:t>
            </a:r>
            <a:r>
              <a:rPr sz="1100" spc="3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ر</a:t>
            </a:r>
            <a:r>
              <a:rPr sz="1100" spc="-10" dirty="0" smtClean="0">
                <a:latin typeface="Tahoma"/>
                <a:cs typeface="Tahoma"/>
              </a:rPr>
              <a:t>ﺬ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ﺘﻋأ </a:t>
            </a:r>
            <a:r>
              <a:rPr sz="1100" spc="3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١٣</a:t>
            </a:r>
            <a:r>
              <a:rPr sz="1100" spc="5" dirty="0" smtClean="0">
                <a:latin typeface="Tahoma"/>
                <a:cs typeface="Tahoma"/>
              </a:rPr>
              <a:t> و</a:t>
            </a:r>
            <a:r>
              <a:rPr sz="1100" spc="10" dirty="0" smtClean="0">
                <a:latin typeface="Tahoma"/>
                <a:cs typeface="Tahoma"/>
              </a:rPr>
              <a:t> ١٢</a:t>
            </a:r>
            <a:r>
              <a:rPr sz="1100" spc="5" dirty="0" smtClean="0">
                <a:latin typeface="Tahoma"/>
                <a:cs typeface="Tahoma"/>
              </a:rPr>
              <a:t> و</a:t>
            </a:r>
            <a:r>
              <a:rPr sz="1100" spc="10" dirty="0" smtClean="0">
                <a:latin typeface="Tahoma"/>
                <a:cs typeface="Tahoma"/>
              </a:rPr>
              <a:t> ١١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ﻣﻷا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ح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ﺸﺑ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ءﺪﺑأ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نأ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ﻞﺒﻗ</a:t>
            </a:r>
            <a:r>
              <a:rPr sz="1100" spc="5" dirty="0" smtClean="0">
                <a:latin typeface="Tahoma"/>
                <a:cs typeface="Tahoma"/>
              </a:rPr>
              <a:t> ةرﺬﻌﻤﻟﺎﻓ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،،،،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ن</a:t>
            </a:r>
            <a:r>
              <a:rPr sz="1100" spc="15" dirty="0" smtClean="0">
                <a:latin typeface="Tahoma"/>
                <a:cs typeface="Tahoma"/>
              </a:rPr>
              <a:t>ﻵ</a:t>
            </a:r>
            <a:r>
              <a:rPr sz="1100" spc="5" dirty="0" smtClean="0">
                <a:latin typeface="Tahoma"/>
                <a:cs typeface="Tahoma"/>
              </a:rPr>
              <a:t>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ﻚﻟذ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10" dirty="0" smtClean="0">
                <a:latin typeface="Tahoma"/>
                <a:cs typeface="Tahoma"/>
              </a:rPr>
              <a:t>ﻋ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ﺖﻌﺟاﺮﺗ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ﻲﻨﻛﻻو ﻂﻘﻓ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10" dirty="0" smtClean="0">
                <a:latin typeface="Tahoma"/>
                <a:cs typeface="Tahoma"/>
              </a:rPr>
              <a:t>ﮫﻣ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ﺮﻣاوأ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ة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5" dirty="0" smtClean="0">
                <a:latin typeface="Tahoma"/>
                <a:cs typeface="Tahoma"/>
              </a:rPr>
              <a:t>ﺸﻋ </a:t>
            </a:r>
            <a:r>
              <a:rPr sz="1100" spc="0" dirty="0" smtClean="0">
                <a:latin typeface="Tahoma"/>
                <a:cs typeface="Tahoma"/>
              </a:rPr>
              <a:t>ك</a:t>
            </a:r>
            <a:r>
              <a:rPr sz="1100" spc="5" dirty="0" smtClean="0">
                <a:latin typeface="Tahoma"/>
                <a:cs typeface="Tahoma"/>
              </a:rPr>
              <a:t>ﺎﻨھ</a:t>
            </a:r>
            <a:endParaRPr sz="1100">
              <a:latin typeface="Tahoma"/>
              <a:cs typeface="Tahoma"/>
            </a:endParaRPr>
          </a:p>
          <a:p>
            <a:pPr>
              <a:lnSpc>
                <a:spcPts val="1400"/>
              </a:lnSpc>
              <a:spcBef>
                <a:spcPts val="3"/>
              </a:spcBef>
            </a:pPr>
            <a:endParaRPr sz="1400"/>
          </a:p>
          <a:p>
            <a:pPr marL="2089785">
              <a:lnSpc>
                <a:spcPct val="100000"/>
              </a:lnSpc>
            </a:pP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(</a:t>
            </a:r>
            <a:r>
              <a:rPr sz="1100" spc="1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Remo</a:t>
            </a:r>
            <a:r>
              <a:rPr sz="1100" spc="20" dirty="0" smtClean="0">
                <a:solidFill>
                  <a:srgbClr val="FF0000"/>
                </a:solidFill>
                <a:latin typeface="Tahoma"/>
                <a:cs typeface="Tahoma"/>
              </a:rPr>
              <a:t>v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D</a:t>
            </a:r>
            <a:r>
              <a:rPr sz="1100" spc="-15" dirty="0" smtClean="0">
                <a:solidFill>
                  <a:srgbClr val="FF0000"/>
                </a:solidFill>
                <a:latin typeface="Tahoma"/>
                <a:cs typeface="Tahoma"/>
              </a:rPr>
              <a:t>i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rectory</a:t>
            </a:r>
            <a:r>
              <a:rPr sz="1100" spc="-5" dirty="0" smtClean="0">
                <a:solidFill>
                  <a:srgbClr val="FF0000"/>
                </a:solidFill>
                <a:latin typeface="Tahoma"/>
                <a:cs typeface="Tahoma"/>
              </a:rPr>
              <a:t> ﺔ</a:t>
            </a:r>
            <a:r>
              <a:rPr sz="1100" spc="20" dirty="0" smtClean="0">
                <a:solidFill>
                  <a:srgbClr val="FF0000"/>
                </a:solidFill>
                <a:latin typeface="Tahoma"/>
                <a:cs typeface="Tahoma"/>
              </a:rPr>
              <a:t>ﻤﻠ</a:t>
            </a:r>
            <a:r>
              <a:rPr sz="1100" spc="-5" dirty="0" smtClean="0">
                <a:solidFill>
                  <a:srgbClr val="FF0000"/>
                </a:solidFill>
                <a:latin typeface="Tahoma"/>
                <a:cs typeface="Tahoma"/>
              </a:rPr>
              <a:t>ﻜ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ﻟ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 رﺎﺼﺘﺧا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) 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RD 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ﺮ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ﻣﻷا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-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١١</a:t>
            </a:r>
            <a:endParaRPr sz="1100">
              <a:latin typeface="Tahoma"/>
              <a:cs typeface="Tahoma"/>
            </a:endParaRPr>
          </a:p>
          <a:p>
            <a:pPr marL="215265" marR="12700" indent="2172970">
              <a:lnSpc>
                <a:spcPts val="1370"/>
              </a:lnSpc>
              <a:spcBef>
                <a:spcPts val="40"/>
              </a:spcBef>
            </a:pPr>
            <a:r>
              <a:rPr sz="1100" spc="10" dirty="0" smtClean="0">
                <a:latin typeface="Tahoma"/>
                <a:cs typeface="Tahoma"/>
              </a:rPr>
              <a:t>غ</a:t>
            </a:r>
            <a:r>
              <a:rPr sz="1100" spc="5" dirty="0" smtClean="0">
                <a:latin typeface="Tahoma"/>
                <a:cs typeface="Tahoma"/>
              </a:rPr>
              <a:t>رﺎﻓ</a:t>
            </a:r>
            <a:r>
              <a:rPr sz="1100" spc="10" dirty="0" smtClean="0">
                <a:latin typeface="Tahoma"/>
                <a:cs typeface="Tahoma"/>
              </a:rPr>
              <a:t> نﻮﻜﻳ </a:t>
            </a:r>
            <a:r>
              <a:rPr sz="1100" spc="5" dirty="0" smtClean="0">
                <a:latin typeface="Tahoma"/>
                <a:cs typeface="Tahoma"/>
              </a:rPr>
              <a:t>نأ </a:t>
            </a:r>
            <a:r>
              <a:rPr sz="1100" spc="10" dirty="0" smtClean="0">
                <a:latin typeface="Tahoma"/>
                <a:cs typeface="Tahoma"/>
              </a:rPr>
              <a:t>ﺐﺠﻳ ﻆﺣﻻ </a:t>
            </a:r>
            <a:r>
              <a:rPr sz="1100" spc="5" dirty="0" smtClean="0">
                <a:latin typeface="Tahoma"/>
                <a:cs typeface="Tahoma"/>
              </a:rPr>
              <a:t>،،،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غ</a:t>
            </a:r>
            <a:r>
              <a:rPr sz="1100" spc="5" dirty="0" smtClean="0">
                <a:latin typeface="Tahoma"/>
                <a:cs typeface="Tahoma"/>
              </a:rPr>
              <a:t>رﺎﻓ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ﺪﻠ</a:t>
            </a:r>
            <a:r>
              <a:rPr sz="1100" spc="0" dirty="0" smtClean="0">
                <a:latin typeface="Tahoma"/>
                <a:cs typeface="Tahoma"/>
              </a:rPr>
              <a:t>ﺠ</a:t>
            </a:r>
            <a:r>
              <a:rPr sz="1100" spc="10" dirty="0" smtClean="0">
                <a:latin typeface="Tahoma"/>
                <a:cs typeface="Tahoma"/>
              </a:rPr>
              <a:t>ﻣ فﺬﺤﻟ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اﺪﻠﺠﻤﻟا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فﺬﺣ </a:t>
            </a:r>
            <a:r>
              <a:rPr sz="1100" spc="5" dirty="0" smtClean="0">
                <a:latin typeface="Tahoma"/>
                <a:cs typeface="Tahoma"/>
              </a:rPr>
              <a:t>ﻲﻧﺎﺜﻟا ﺎﻣأ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ﺎﻔﻠ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ﻟا </a:t>
            </a:r>
            <a:r>
              <a:rPr sz="1100" spc="10" dirty="0" smtClean="0">
                <a:latin typeface="Tahoma"/>
                <a:cs typeface="Tahoma"/>
              </a:rPr>
              <a:t>ف</a:t>
            </a:r>
            <a:r>
              <a:rPr sz="1100" spc="-10" dirty="0" smtClean="0">
                <a:latin typeface="Tahoma"/>
                <a:cs typeface="Tahoma"/>
              </a:rPr>
              <a:t>ﺬ</a:t>
            </a:r>
            <a:r>
              <a:rPr sz="1100" spc="10" dirty="0" smtClean="0">
                <a:latin typeface="Tahoma"/>
                <a:cs typeface="Tahoma"/>
              </a:rPr>
              <a:t>ﺤﺑ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مﻮﻘﻳ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ل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ﻷا نﺄﺑ</a:t>
            </a:r>
            <a:r>
              <a:rPr sz="1100" spc="10" dirty="0" smtClean="0">
                <a:latin typeface="Tahoma"/>
                <a:cs typeface="Tahoma"/>
              </a:rPr>
              <a:t> DEL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ﻣﻷا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10" dirty="0" smtClean="0">
                <a:latin typeface="Tahoma"/>
                <a:cs typeface="Tahoma"/>
              </a:rPr>
              <a:t>ﻋ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ﻒﻠﺘﺨﻳ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ﻆﺣﻻ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17319" y="5804915"/>
            <a:ext cx="4956048" cy="25694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1328" y="876807"/>
            <a:ext cx="2367915" cy="351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(</a:t>
            </a:r>
            <a:r>
              <a:rPr sz="1100" spc="1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Rename</a:t>
            </a:r>
            <a:r>
              <a:rPr sz="1100" spc="1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-5" dirty="0" smtClean="0">
                <a:solidFill>
                  <a:srgbClr val="FF0000"/>
                </a:solidFill>
                <a:latin typeface="Tahoma"/>
                <a:cs typeface="Tahoma"/>
              </a:rPr>
              <a:t>ﺔ</a:t>
            </a:r>
            <a:r>
              <a:rPr sz="1100" spc="20" dirty="0" smtClean="0">
                <a:solidFill>
                  <a:srgbClr val="FF0000"/>
                </a:solidFill>
                <a:latin typeface="Tahoma"/>
                <a:cs typeface="Tahoma"/>
              </a:rPr>
              <a:t>ﻤ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ﻠﻜﻟ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رﺎﺼﺘﺧا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)</a:t>
            </a:r>
            <a:r>
              <a:rPr sz="1100" spc="-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REN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 ﺮﻣﻷا 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١٢</a:t>
            </a:r>
            <a:endParaRPr sz="1100">
              <a:latin typeface="Tahoma"/>
              <a:cs typeface="Tahoma"/>
            </a:endParaRPr>
          </a:p>
          <a:p>
            <a:pPr marL="375285">
              <a:lnSpc>
                <a:spcPct val="100000"/>
              </a:lnSpc>
              <a:spcBef>
                <a:spcPts val="45"/>
              </a:spcBef>
            </a:pP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اﺪﻠﺠﻤﻟا و </a:t>
            </a: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ﺎﻔﻠﻤﻟا </a:t>
            </a:r>
            <a:r>
              <a:rPr sz="1100" spc="10" dirty="0" smtClean="0">
                <a:latin typeface="Tahoma"/>
                <a:cs typeface="Tahoma"/>
              </a:rPr>
              <a:t>ﺔﯿﻤﺴﺗ ةد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10" dirty="0" smtClean="0">
                <a:latin typeface="Tahoma"/>
                <a:cs typeface="Tahoma"/>
              </a:rPr>
              <a:t>ﻋﻹ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23416" y="1391411"/>
            <a:ext cx="4949952" cy="2506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04619" y="4075684"/>
            <a:ext cx="4984115" cy="10414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3335" algn="r">
              <a:lnSpc>
                <a:spcPct val="100000"/>
              </a:lnSpc>
            </a:pPr>
            <a:r>
              <a:rPr sz="1100" spc="5" dirty="0" smtClean="0">
                <a:latin typeface="Tahoma"/>
                <a:cs typeface="Tahoma"/>
              </a:rPr>
              <a:t>،،،،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ﻚﻟذ</a:t>
            </a:r>
            <a:r>
              <a:rPr sz="1100" spc="5" dirty="0" smtClean="0">
                <a:latin typeface="Tahoma"/>
                <a:cs typeface="Tahoma"/>
              </a:rPr>
              <a:t> ﺪﻌﺑ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ﺪﻳﺪﺠﻟا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ﻢﺳﻻا</a:t>
            </a:r>
            <a:r>
              <a:rPr sz="1100" spc="5" dirty="0" smtClean="0">
                <a:latin typeface="Tahoma"/>
                <a:cs typeface="Tahoma"/>
              </a:rPr>
              <a:t> ﺎﻨﺒﺘﻛ </a:t>
            </a:r>
            <a:r>
              <a:rPr sz="1100" spc="10" dirty="0" smtClean="0">
                <a:latin typeface="Tahoma"/>
                <a:cs typeface="Tahoma"/>
              </a:rPr>
              <a:t>ﻢﺛ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-320" dirty="0" smtClean="0">
                <a:latin typeface="Tahoma"/>
                <a:cs typeface="Tahoma"/>
              </a:rPr>
              <a:t>ً</a:t>
            </a:r>
            <a:r>
              <a:rPr sz="1100" spc="10" dirty="0" smtClean="0">
                <a:latin typeface="Tahoma"/>
                <a:cs typeface="Tahoma"/>
              </a:rPr>
              <a:t>ﻻ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ﻲﻠﺻﻷا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ﻒﻠﻤﻟا ﻢﺳأ </a:t>
            </a:r>
            <a:r>
              <a:rPr sz="1100" spc="5" dirty="0" smtClean="0">
                <a:latin typeface="Tahoma"/>
                <a:cs typeface="Tahoma"/>
              </a:rPr>
              <a:t>ﺎﻨﺒﺘﻛ ﺎﻨﻧأ </a:t>
            </a:r>
            <a:r>
              <a:rPr sz="1100" spc="10" dirty="0" smtClean="0">
                <a:latin typeface="Tahoma"/>
                <a:cs typeface="Tahoma"/>
              </a:rPr>
              <a:t>ﻆﺣﻻ</a:t>
            </a:r>
            <a:endParaRPr sz="1100">
              <a:latin typeface="Tahoma"/>
              <a:cs typeface="Tahoma"/>
            </a:endParaRPr>
          </a:p>
          <a:p>
            <a:pPr>
              <a:lnSpc>
                <a:spcPts val="700"/>
              </a:lnSpc>
              <a:spcBef>
                <a:spcPts val="17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indent="3903979" algn="r">
              <a:lnSpc>
                <a:spcPct val="103200"/>
              </a:lnSpc>
            </a:pPr>
            <a:r>
              <a:rPr sz="1100" spc="-5" dirty="0" smtClean="0">
                <a:solidFill>
                  <a:srgbClr val="FF0000"/>
                </a:solidFill>
                <a:latin typeface="Tahoma"/>
                <a:cs typeface="Tahoma"/>
              </a:rPr>
              <a:t>F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ORMAT</a:t>
            </a:r>
            <a:r>
              <a:rPr sz="1100" spc="3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ﺮﻣﻷا 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١٣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ﺚـ</a:t>
            </a:r>
            <a:r>
              <a:rPr sz="1100" spc="10" dirty="0" smtClean="0">
                <a:latin typeface="Tahoma"/>
                <a:cs typeface="Tahoma"/>
              </a:rPr>
              <a:t>ﯿﺣ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ﺎ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ﻀ</a:t>
            </a:r>
            <a:r>
              <a:rPr sz="1100" spc="5" dirty="0" smtClean="0">
                <a:latin typeface="Tahoma"/>
                <a:cs typeface="Tahoma"/>
              </a:rPr>
              <a:t>ﻳأ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ﯿﻄﺧ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ﻣﻷا 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اﺬـھ و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نﺮـﻤﻟا وأ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ﺐ</a:t>
            </a:r>
            <a:r>
              <a:rPr sz="1100" spc="5" dirty="0" smtClean="0">
                <a:latin typeface="Tahoma"/>
                <a:cs typeface="Tahoma"/>
              </a:rPr>
              <a:t>ﻠﺼﻟا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ص</a:t>
            </a:r>
            <a:r>
              <a:rPr sz="1100" spc="5" dirty="0" smtClean="0">
                <a:latin typeface="Tahoma"/>
                <a:cs typeface="Tahoma"/>
              </a:rPr>
              <a:t>ﺮﻘﻟا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ﺎﻳﻮﺘﺤﻣ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ﺔ</a:t>
            </a:r>
            <a:r>
              <a:rPr sz="1100" spc="0" dirty="0" smtClean="0">
                <a:latin typeface="Tahoma"/>
                <a:cs typeface="Tahoma"/>
              </a:rPr>
              <a:t>ﻓ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10" dirty="0" smtClean="0">
                <a:latin typeface="Tahoma"/>
                <a:cs typeface="Tahoma"/>
              </a:rPr>
              <a:t>ﻛ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5" dirty="0" smtClean="0">
                <a:latin typeface="Tahoma"/>
                <a:cs typeface="Tahoma"/>
              </a:rPr>
              <a:t>ﻟ</a:t>
            </a:r>
            <a:r>
              <a:rPr sz="1100" spc="0" dirty="0" smtClean="0">
                <a:latin typeface="Tahoma"/>
                <a:cs typeface="Tahoma"/>
              </a:rPr>
              <a:t>از</a:t>
            </a:r>
            <a:r>
              <a:rPr sz="1100" spc="5" dirty="0" smtClean="0">
                <a:latin typeface="Tahoma"/>
                <a:cs typeface="Tahoma"/>
              </a:rPr>
              <a:t>إ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ﻰ</a:t>
            </a:r>
            <a:r>
              <a:rPr sz="1100" spc="-10" dirty="0" smtClean="0">
                <a:latin typeface="Tahoma"/>
                <a:cs typeface="Tahoma"/>
              </a:rPr>
              <a:t>ﻠ</a:t>
            </a:r>
            <a:r>
              <a:rPr sz="1100" spc="10" dirty="0" smtClean="0">
                <a:latin typeface="Tahoma"/>
                <a:cs typeface="Tahoma"/>
              </a:rPr>
              <a:t>ﻋ</a:t>
            </a:r>
            <a:r>
              <a:rPr sz="1100" spc="4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ﻞﻤﻌﻳ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ﺶ</a:t>
            </a:r>
            <a:r>
              <a:rPr sz="1100" spc="5" dirty="0" smtClean="0">
                <a:latin typeface="Tahoma"/>
                <a:cs typeface="Tahoma"/>
              </a:rPr>
              <a:t>ﻗاﺮﺑ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10" dirty="0" smtClean="0">
                <a:latin typeface="Tahoma"/>
                <a:cs typeface="Tahoma"/>
              </a:rPr>
              <a:t>ﻋ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ل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5" dirty="0" smtClean="0">
                <a:latin typeface="Tahoma"/>
                <a:cs typeface="Tahoma"/>
              </a:rPr>
              <a:t>ﺌ</a:t>
            </a:r>
            <a:r>
              <a:rPr sz="1100" spc="15" dirty="0" smtClean="0">
                <a:latin typeface="Tahoma"/>
                <a:cs typeface="Tahoma"/>
              </a:rPr>
              <a:t>ﺴﻣ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ﺖ</a:t>
            </a:r>
            <a:r>
              <a:rPr sz="1100" spc="10" dirty="0" smtClean="0">
                <a:latin typeface="Tahoma"/>
                <a:cs typeface="Tahoma"/>
              </a:rPr>
              <a:t>ﺴﻟ </a:t>
            </a:r>
            <a:r>
              <a:rPr sz="1100" spc="5" dirty="0" smtClean="0">
                <a:latin typeface="Tahoma"/>
                <a:cs typeface="Tahoma"/>
              </a:rPr>
              <a:t>ر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ﻛأ و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5" dirty="0" smtClean="0">
                <a:latin typeface="Tahoma"/>
                <a:cs typeface="Tahoma"/>
              </a:rPr>
              <a:t>ﺒﺘﻧأ </a:t>
            </a:r>
            <a:r>
              <a:rPr sz="1100" spc="10" dirty="0" smtClean="0">
                <a:latin typeface="Tahoma"/>
                <a:cs typeface="Tahoma"/>
              </a:rPr>
              <a:t>ﻚﻟ</a:t>
            </a:r>
            <a:r>
              <a:rPr sz="1100" spc="-10" dirty="0" smtClean="0">
                <a:latin typeface="Tahoma"/>
                <a:cs typeface="Tahoma"/>
              </a:rPr>
              <a:t>ﺬ</a:t>
            </a:r>
            <a:r>
              <a:rPr sz="1100" spc="5" dirty="0" smtClean="0">
                <a:latin typeface="Tahoma"/>
                <a:cs typeface="Tahoma"/>
              </a:rPr>
              <a:t>ﻟ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دﺪﺤﻤﻟا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ص</a:t>
            </a:r>
            <a:r>
              <a:rPr sz="1100" spc="5" dirty="0" smtClean="0">
                <a:latin typeface="Tahoma"/>
                <a:cs typeface="Tahoma"/>
              </a:rPr>
              <a:t>ﺮﻘﻟا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ﺎﻳ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5" dirty="0" smtClean="0">
                <a:latin typeface="Tahoma"/>
                <a:cs typeface="Tahoma"/>
              </a:rPr>
              <a:t>ﺘ</a:t>
            </a:r>
            <a:r>
              <a:rPr sz="1100" spc="0" dirty="0" smtClean="0">
                <a:latin typeface="Tahoma"/>
                <a:cs typeface="Tahoma"/>
              </a:rPr>
              <a:t>ﺤ</a:t>
            </a:r>
            <a:r>
              <a:rPr sz="1100" spc="10" dirty="0" smtClean="0">
                <a:latin typeface="Tahoma"/>
                <a:cs typeface="Tahoma"/>
              </a:rPr>
              <a:t>ﻣ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5" dirty="0" smtClean="0">
                <a:latin typeface="Tahoma"/>
                <a:cs typeface="Tahoma"/>
              </a:rPr>
              <a:t>ﻓﺎﻛ </a:t>
            </a:r>
            <a:r>
              <a:rPr sz="1100" spc="10" dirty="0" smtClean="0">
                <a:latin typeface="Tahoma"/>
                <a:cs typeface="Tahoma"/>
              </a:rPr>
              <a:t>ﺢﺴﻤﺑ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5" dirty="0" smtClean="0">
                <a:latin typeface="Tahoma"/>
                <a:cs typeface="Tahoma"/>
              </a:rPr>
              <a:t>ﻮﻘﻳ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04619" y="7051430"/>
            <a:ext cx="4985385" cy="1220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 algn="r">
              <a:lnSpc>
                <a:spcPct val="103099"/>
              </a:lnSpc>
            </a:pPr>
            <a:r>
              <a:rPr sz="1100" spc="5" dirty="0" smtClean="0">
                <a:latin typeface="Tahoma"/>
                <a:cs typeface="Tahoma"/>
              </a:rPr>
              <a:t>ﻪﻟ</a:t>
            </a:r>
            <a:r>
              <a:rPr sz="1100" spc="0" dirty="0" smtClean="0">
                <a:latin typeface="Tahoma"/>
                <a:cs typeface="Tahoma"/>
              </a:rPr>
              <a:t>ا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5" dirty="0" smtClean="0">
                <a:latin typeface="Tahoma"/>
                <a:cs typeface="Tahoma"/>
              </a:rPr>
              <a:t>ﺒ</a:t>
            </a:r>
            <a:r>
              <a:rPr sz="1100" spc="0" dirty="0" smtClean="0">
                <a:latin typeface="Tahoma"/>
                <a:cs typeface="Tahoma"/>
              </a:rPr>
              <a:t>ﺘ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ﺳا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ﺖ</a:t>
            </a:r>
            <a:r>
              <a:rPr sz="1100" spc="5" dirty="0" smtClean="0">
                <a:latin typeface="Tahoma"/>
                <a:cs typeface="Tahoma"/>
              </a:rPr>
              <a:t>ـﻧأ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ﻊ</a:t>
            </a:r>
            <a:r>
              <a:rPr sz="1100" spc="-10" dirty="0" smtClean="0">
                <a:latin typeface="Tahoma"/>
                <a:cs typeface="Tahoma"/>
              </a:rPr>
              <a:t>ﯿ</a:t>
            </a:r>
            <a:r>
              <a:rPr sz="1100" spc="15" dirty="0" smtClean="0">
                <a:latin typeface="Tahoma"/>
                <a:cs typeface="Tahoma"/>
              </a:rPr>
              <a:t>ﻄ</a:t>
            </a:r>
            <a:r>
              <a:rPr sz="1100" spc="0" dirty="0" smtClean="0">
                <a:latin typeface="Tahoma"/>
                <a:cs typeface="Tahoma"/>
              </a:rPr>
              <a:t>ﺘ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ﺴﺗ 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C </a:t>
            </a:r>
            <a:r>
              <a:rPr sz="1100" spc="15" dirty="0" smtClean="0">
                <a:latin typeface="Tahoma"/>
                <a:cs typeface="Tahoma"/>
              </a:rPr>
              <a:t>ﻲﻤـ</a:t>
            </a:r>
            <a:r>
              <a:rPr sz="1100" spc="10" dirty="0" smtClean="0">
                <a:latin typeface="Tahoma"/>
                <a:cs typeface="Tahoma"/>
              </a:rPr>
              <a:t>ﺴﻤﻟا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ص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ﻘﻠﻟ </a:t>
            </a:r>
            <a:r>
              <a:rPr sz="1100" spc="10" dirty="0" smtClean="0">
                <a:latin typeface="Tahoma"/>
                <a:cs typeface="Tahoma"/>
              </a:rPr>
              <a:t>ﺔ</a:t>
            </a:r>
            <a:r>
              <a:rPr sz="1100" spc="5" dirty="0" smtClean="0">
                <a:latin typeface="Tahoma"/>
                <a:cs typeface="Tahoma"/>
              </a:rPr>
              <a:t>ﺌﯿﮫﺘﻟا </a:t>
            </a:r>
            <a:r>
              <a:rPr sz="1100" spc="10" dirty="0" smtClean="0">
                <a:latin typeface="Tahoma"/>
                <a:cs typeface="Tahoma"/>
              </a:rPr>
              <a:t>ﻞﻤﻌﺑ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ﺖﻤﻗ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ﺔﻘﺑﺎﺴﻟا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5" dirty="0" smtClean="0">
                <a:latin typeface="Tahoma"/>
                <a:cs typeface="Tahoma"/>
              </a:rPr>
              <a:t>ﻠﺜﻣﻷا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ﻲﻓ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ك</a:t>
            </a:r>
            <a:r>
              <a:rPr sz="1100" spc="0" dirty="0" smtClean="0">
                <a:latin typeface="Tahoma"/>
                <a:cs typeface="Tahoma"/>
              </a:rPr>
              <a:t>ز</a:t>
            </a:r>
            <a:r>
              <a:rPr sz="1100" spc="10" dirty="0" smtClean="0">
                <a:latin typeface="Tahoma"/>
                <a:cs typeface="Tahoma"/>
              </a:rPr>
              <a:t>ﺎﮫﺟ </a:t>
            </a:r>
            <a:r>
              <a:rPr sz="1100" spc="15" dirty="0" smtClean="0">
                <a:latin typeface="Tahoma"/>
                <a:cs typeface="Tahoma"/>
              </a:rPr>
              <a:t>ﻲﻓ</a:t>
            </a:r>
            <a:r>
              <a:rPr sz="1100" spc="10" dirty="0" smtClean="0">
                <a:latin typeface="Tahoma"/>
                <a:cs typeface="Tahoma"/>
              </a:rPr>
              <a:t> ةدﻮﺟ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5" dirty="0" smtClean="0">
                <a:latin typeface="Tahoma"/>
                <a:cs typeface="Tahoma"/>
              </a:rPr>
              <a:t>ﻤﻟا </a:t>
            </a: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ﺎﻧﺎﯿﺒﻟا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ﻞ</a:t>
            </a:r>
            <a:r>
              <a:rPr sz="1100" spc="10" dirty="0" smtClean="0">
                <a:latin typeface="Tahoma"/>
                <a:cs typeface="Tahoma"/>
              </a:rPr>
              <a:t>ﻛ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5" dirty="0" smtClean="0">
                <a:latin typeface="Tahoma"/>
                <a:cs typeface="Tahoma"/>
              </a:rPr>
              <a:t>ﺴﺨﺘﺳ </a:t>
            </a:r>
            <a:r>
              <a:rPr sz="1100" spc="5" dirty="0" smtClean="0">
                <a:latin typeface="Tahoma"/>
                <a:cs typeface="Tahoma"/>
              </a:rPr>
              <a:t>ﻚﻧا ﺮﻛﺬﺗ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ﻦﻛ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ﻻ  A 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وأ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D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ﻼﺜﻣ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ﺖ</a:t>
            </a:r>
            <a:r>
              <a:rPr sz="1100" spc="10" dirty="0" smtClean="0">
                <a:latin typeface="Tahoma"/>
                <a:cs typeface="Tahoma"/>
              </a:rPr>
              <a:t>ﺌﺷ </a:t>
            </a:r>
            <a:r>
              <a:rPr sz="1100" spc="5" dirty="0" smtClean="0">
                <a:latin typeface="Tahoma"/>
                <a:cs typeface="Tahoma"/>
              </a:rPr>
              <a:t>ﺎﻤﺑ</a:t>
            </a:r>
            <a:r>
              <a:rPr sz="1100" spc="10" dirty="0" smtClean="0">
                <a:latin typeface="Tahoma"/>
                <a:cs typeface="Tahoma"/>
              </a:rPr>
              <a:t> ي</a:t>
            </a:r>
            <a:r>
              <a:rPr sz="1100" spc="0" dirty="0" smtClean="0">
                <a:latin typeface="Tahoma"/>
                <a:cs typeface="Tahoma"/>
              </a:rPr>
              <a:t>ز</a:t>
            </a:r>
            <a:r>
              <a:rPr sz="1100" spc="5" dirty="0" smtClean="0">
                <a:latin typeface="Tahoma"/>
                <a:cs typeface="Tahoma"/>
              </a:rPr>
              <a:t>ﺎـﮫﺟ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ﻲﻓ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ﺎﻣ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ﻞ</a:t>
            </a:r>
            <a:r>
              <a:rPr sz="1100" spc="-5" dirty="0" smtClean="0">
                <a:latin typeface="Tahoma"/>
                <a:cs typeface="Tahoma"/>
              </a:rPr>
              <a:t>ﻜ</a:t>
            </a:r>
            <a:r>
              <a:rPr sz="1100" spc="5" dirty="0" smtClean="0">
                <a:latin typeface="Tahoma"/>
                <a:cs typeface="Tahoma"/>
              </a:rPr>
              <a:t>ﺑ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ﻲﺤﺿأ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ﻦﻟ</a:t>
            </a:r>
            <a:r>
              <a:rPr sz="1100" spc="3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ﻲﻧﻷ </a:t>
            </a:r>
            <a:r>
              <a:rPr sz="1100" spc="5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رﻮ</a:t>
            </a:r>
            <a:r>
              <a:rPr sz="1100" spc="25" dirty="0" smtClean="0">
                <a:latin typeface="Tahoma"/>
                <a:cs typeface="Tahoma"/>
              </a:rPr>
              <a:t>ﺼ</a:t>
            </a:r>
            <a:r>
              <a:rPr sz="1100" spc="5" dirty="0" smtClean="0">
                <a:latin typeface="Tahoma"/>
                <a:cs typeface="Tahoma"/>
              </a:rPr>
              <a:t>ﻟﺎﺑ</a:t>
            </a:r>
            <a:r>
              <a:rPr sz="1100" spc="35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5" dirty="0" smtClean="0">
                <a:latin typeface="Tahoma"/>
                <a:cs typeface="Tahoma"/>
              </a:rPr>
              <a:t>ﯿﻠﻤﻌﻟا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ه</a:t>
            </a:r>
            <a:r>
              <a:rPr sz="1100" spc="-10" dirty="0" smtClean="0">
                <a:latin typeface="Tahoma"/>
                <a:cs typeface="Tahoma"/>
              </a:rPr>
              <a:t>ﺬ</a:t>
            </a:r>
            <a:r>
              <a:rPr sz="1100" spc="10" dirty="0" smtClean="0">
                <a:latin typeface="Tahoma"/>
                <a:cs typeface="Tahoma"/>
              </a:rPr>
              <a:t>ھ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ح</a:t>
            </a:r>
            <a:r>
              <a:rPr sz="1100" spc="-5" dirty="0" smtClean="0">
                <a:latin typeface="Tahoma"/>
                <a:cs typeface="Tahoma"/>
              </a:rPr>
              <a:t>ﺮ</a:t>
            </a:r>
            <a:r>
              <a:rPr sz="1100" spc="20" dirty="0" smtClean="0">
                <a:latin typeface="Tahoma"/>
                <a:cs typeface="Tahoma"/>
              </a:rPr>
              <a:t>ﺷ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ﻊ</a:t>
            </a:r>
            <a:r>
              <a:rPr sz="1100" spc="5" dirty="0" smtClean="0">
                <a:latin typeface="Tahoma"/>
                <a:cs typeface="Tahoma"/>
              </a:rPr>
              <a:t>ﯿ</a:t>
            </a:r>
            <a:r>
              <a:rPr sz="1100" spc="10" dirty="0" smtClean="0">
                <a:latin typeface="Tahoma"/>
                <a:cs typeface="Tahoma"/>
              </a:rPr>
              <a:t>ﻄ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30" dirty="0" smtClean="0">
                <a:latin typeface="Tahoma"/>
                <a:cs typeface="Tahoma"/>
              </a:rPr>
              <a:t>ﺳ</a:t>
            </a:r>
            <a:r>
              <a:rPr sz="1100" spc="5" dirty="0" smtClean="0">
                <a:latin typeface="Tahoma"/>
                <a:cs typeface="Tahoma"/>
              </a:rPr>
              <a:t>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ﻻ</a:t>
            </a:r>
            <a:r>
              <a:rPr sz="1100" spc="35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5" dirty="0" smtClean="0">
                <a:latin typeface="Tahoma"/>
                <a:cs typeface="Tahoma"/>
              </a:rPr>
              <a:t>ﻘﯿﻘﺤﻟا</a:t>
            </a:r>
            <a:r>
              <a:rPr sz="1100" spc="15" dirty="0" smtClean="0">
                <a:latin typeface="Tahoma"/>
                <a:cs typeface="Tahoma"/>
              </a:rPr>
              <a:t> ﻲﻓ</a:t>
            </a:r>
            <a:r>
              <a:rPr sz="1100" spc="10" dirty="0" smtClean="0">
                <a:latin typeface="Tahoma"/>
                <a:cs typeface="Tahoma"/>
              </a:rPr>
              <a:t> ﻞﻛ </a:t>
            </a:r>
            <a:r>
              <a:rPr sz="1100" spc="15" dirty="0" smtClean="0">
                <a:latin typeface="Tahoma"/>
                <a:cs typeface="Tahoma"/>
              </a:rPr>
              <a:t>ﻞ</a:t>
            </a:r>
            <a:r>
              <a:rPr sz="1100" spc="0" dirty="0" smtClean="0">
                <a:latin typeface="Tahoma"/>
                <a:cs typeface="Tahoma"/>
              </a:rPr>
              <a:t>ﯿﺨ</a:t>
            </a:r>
            <a:r>
              <a:rPr sz="1100" spc="5" dirty="0" smtClean="0">
                <a:latin typeface="Tahoma"/>
                <a:cs typeface="Tahoma"/>
              </a:rPr>
              <a:t>ﺘﺗ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ﺎﻤﻣ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ﻞﮫﺳأ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ﺔﯿﻠﻤﻌﻟ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5" dirty="0" smtClean="0">
                <a:latin typeface="Tahoma"/>
                <a:cs typeface="Tahoma"/>
              </a:rPr>
              <a:t>ﻓ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ﻖ</a:t>
            </a:r>
            <a:r>
              <a:rPr sz="1100" spc="5" dirty="0" smtClean="0">
                <a:latin typeface="Tahoma"/>
                <a:cs typeface="Tahoma"/>
              </a:rPr>
              <a:t>ﻠﻘﺗ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ﻻ</a:t>
            </a:r>
            <a:r>
              <a:rPr sz="1100" spc="5" dirty="0" smtClean="0">
                <a:latin typeface="Tahoma"/>
                <a:cs typeface="Tahoma"/>
              </a:rPr>
              <a:t> .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نﺎﺗوا</a:t>
            </a:r>
            <a:r>
              <a:rPr sz="1100" spc="-15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ﻀﺧ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ك</a:t>
            </a:r>
            <a:r>
              <a:rPr sz="1100" spc="5" dirty="0" smtClean="0">
                <a:latin typeface="Tahoma"/>
                <a:cs typeface="Tahoma"/>
              </a:rPr>
              <a:t>ﺎﻨﯿﻋ</a:t>
            </a:r>
            <a:r>
              <a:rPr sz="1100" spc="4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ﺖﻧﺎﻛ</a:t>
            </a:r>
            <a:r>
              <a:rPr sz="1100" spc="3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ﺖﻧأ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ﻚ</a:t>
            </a:r>
            <a:r>
              <a:rPr sz="1100" spc="-10" dirty="0" smtClean="0">
                <a:latin typeface="Tahoma"/>
                <a:cs typeface="Tahoma"/>
              </a:rPr>
              <a:t>ﻠ</a:t>
            </a:r>
            <a:r>
              <a:rPr sz="1100" spc="20" dirty="0" smtClean="0">
                <a:latin typeface="Tahoma"/>
                <a:cs typeface="Tahoma"/>
              </a:rPr>
              <a:t>ﺟ</a:t>
            </a:r>
            <a:r>
              <a:rPr sz="1100" spc="10" dirty="0" smtClean="0">
                <a:latin typeface="Tahoma"/>
                <a:cs typeface="Tahoma"/>
              </a:rPr>
              <a:t>ﻷ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ﺎﻧﺎﯿﺑ</a:t>
            </a:r>
            <a:r>
              <a:rPr sz="1100" spc="3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ﻦﻣ ﻚ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ﻟ ﺎ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ﮫﯿﻄﻌﻳ </a:t>
            </a:r>
            <a:r>
              <a:rPr sz="1100" spc="5" dirty="0" smtClean="0">
                <a:latin typeface="Tahoma"/>
                <a:cs typeface="Tahoma"/>
              </a:rPr>
              <a:t>ﻲـﺘﻟا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ﺔ</a:t>
            </a:r>
            <a:r>
              <a:rPr sz="1100" spc="-10" dirty="0" smtClean="0">
                <a:latin typeface="Tahoma"/>
                <a:cs typeface="Tahoma"/>
              </a:rPr>
              <a:t>ﻠ</a:t>
            </a:r>
            <a:r>
              <a:rPr sz="1100" spc="5" dirty="0" smtClean="0">
                <a:latin typeface="Tahoma"/>
                <a:cs typeface="Tahoma"/>
              </a:rPr>
              <a:t>ﺌ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ﺳﻷا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ﻰـﻠﻋ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ﺑﺎﺟ</a:t>
            </a:r>
            <a:r>
              <a:rPr sz="1100" spc="15" dirty="0" smtClean="0">
                <a:latin typeface="Tahoma"/>
                <a:cs typeface="Tahoma"/>
              </a:rPr>
              <a:t>ﻺ</a:t>
            </a:r>
            <a:r>
              <a:rPr sz="1100" spc="5" dirty="0" smtClean="0">
                <a:latin typeface="Tahoma"/>
                <a:cs typeface="Tahoma"/>
              </a:rPr>
              <a:t>ﻟ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ﺔـﻳ</a:t>
            </a:r>
            <a:r>
              <a:rPr sz="1100" spc="-10" dirty="0" smtClean="0">
                <a:latin typeface="Tahoma"/>
                <a:cs typeface="Tahoma"/>
              </a:rPr>
              <a:t>ﺰ</a:t>
            </a:r>
            <a:r>
              <a:rPr sz="1100" spc="5" dirty="0" smtClean="0">
                <a:latin typeface="Tahoma"/>
                <a:cs typeface="Tahoma"/>
              </a:rPr>
              <a:t>ﯿﻠﺠﻧﻹا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ﺔـﻐﻠﻟا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5" dirty="0" smtClean="0">
                <a:latin typeface="Tahoma"/>
                <a:cs typeface="Tahoma"/>
              </a:rPr>
              <a:t>ـﻣ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ﻞـﯿﻠﻘﻟا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ﻮ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ھ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ﺟﺎﺘﺤﺗ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ﺎﻣ ﺔـﺑ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10" dirty="0" smtClean="0">
                <a:latin typeface="Tahoma"/>
                <a:cs typeface="Tahoma"/>
              </a:rPr>
              <a:t>ﺟﻹا ﻦـﻋ</a:t>
            </a:r>
            <a:r>
              <a:rPr sz="1100" spc="4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10" dirty="0" smtClean="0">
                <a:latin typeface="Tahoma"/>
                <a:cs typeface="Tahoma"/>
              </a:rPr>
              <a:t>ﺰـﺠﻋ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نأ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ﻖ</a:t>
            </a:r>
            <a:r>
              <a:rPr sz="1100" spc="5" dirty="0" smtClean="0">
                <a:latin typeface="Tahoma"/>
                <a:cs typeface="Tahoma"/>
              </a:rPr>
              <a:t>ﻳﺪـ</a:t>
            </a:r>
            <a:r>
              <a:rPr sz="1100" spc="25" dirty="0" smtClean="0">
                <a:latin typeface="Tahoma"/>
                <a:cs typeface="Tahoma"/>
              </a:rPr>
              <a:t>ﺼ</a:t>
            </a:r>
            <a:r>
              <a:rPr sz="1100" spc="5" dirty="0" smtClean="0">
                <a:latin typeface="Tahoma"/>
                <a:cs typeface="Tahoma"/>
              </a:rPr>
              <a:t>ﺑ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لﺎ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ﺼﺗﻻا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لوﺎ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ﺣ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ارﺎﯿﺘﺧا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ك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10" dirty="0" smtClean="0">
                <a:latin typeface="Tahoma"/>
                <a:cs typeface="Tahoma"/>
              </a:rPr>
              <a:t>ﻨھ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نﻮﻜﺘﺳ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ﺎﻤ</a:t>
            </a:r>
            <a:r>
              <a:rPr sz="1100" spc="10" dirty="0" smtClean="0">
                <a:latin typeface="Tahoma"/>
                <a:cs typeface="Tahoma"/>
              </a:rPr>
              <a:t>ﺋ</a:t>
            </a:r>
            <a:r>
              <a:rPr sz="1100" spc="5" dirty="0" smtClean="0">
                <a:latin typeface="Tahoma"/>
                <a:cs typeface="Tahoma"/>
              </a:rPr>
              <a:t>اد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ﺐﺳ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5" dirty="0" smtClean="0">
                <a:latin typeface="Tahoma"/>
                <a:cs typeface="Tahoma"/>
              </a:rPr>
              <a:t>ﺤﻟا</a:t>
            </a:r>
            <a:endParaRPr sz="1100">
              <a:latin typeface="Tahoma"/>
              <a:cs typeface="Tahoma"/>
            </a:endParaRPr>
          </a:p>
          <a:p>
            <a:pPr marR="13970" algn="r">
              <a:lnSpc>
                <a:spcPct val="100000"/>
              </a:lnSpc>
              <a:spcBef>
                <a:spcPts val="45"/>
              </a:spcBef>
              <a:tabLst>
                <a:tab pos="175895" algn="l"/>
              </a:tabLst>
            </a:pPr>
            <a:r>
              <a:rPr sz="1100" spc="5" dirty="0" smtClean="0">
                <a:latin typeface="Tahoma"/>
                <a:cs typeface="Tahoma"/>
              </a:rPr>
              <a:t>.	</a:t>
            </a:r>
            <a:r>
              <a:rPr sz="1100" spc="10" dirty="0" smtClean="0">
                <a:latin typeface="Tahoma"/>
                <a:cs typeface="Tahoma"/>
              </a:rPr>
              <a:t>ﻲﺘﻠﺳ</a:t>
            </a:r>
            <a:r>
              <a:rPr sz="1100" spc="0" dirty="0" smtClean="0">
                <a:latin typeface="Tahoma"/>
                <a:cs typeface="Tahoma"/>
              </a:rPr>
              <a:t>ا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ﻣ لوﺎﺤﺗ ﻻ ﻦﻛﻻو</a:t>
            </a:r>
            <a:endParaRPr sz="1100">
              <a:latin typeface="Tahoma"/>
              <a:cs typeface="Tahom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349628" y="5281548"/>
          <a:ext cx="5087111" cy="15918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2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5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9832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ﺮﻣﻷا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حﺮﺸﻟا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84">
                <a:tc>
                  <a:txBody>
                    <a:bodyPr/>
                    <a:lstStyle/>
                    <a:p>
                      <a:pPr marL="60325">
                        <a:lnSpc>
                          <a:spcPts val="131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FORMAT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C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2045">
                        <a:lnSpc>
                          <a:spcPts val="131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يدﺎﻋ</a:t>
                      </a:r>
                      <a:r>
                        <a:rPr sz="1100" spc="2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ﺶﺑ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ص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ﺮﻘﻟا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ﺔﺌ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ﯿ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ﮫﺗ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80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FORMAT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C: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/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</a:pPr>
                      <a:r>
                        <a:rPr sz="1100" spc="-20" dirty="0" smtClean="0">
                          <a:latin typeface="Tahoma"/>
                          <a:cs typeface="Tahoma"/>
                        </a:rPr>
                        <a:t>ﺪ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ﻌﺑ</a:t>
                      </a:r>
                      <a:r>
                        <a:rPr sz="1100" spc="15" dirty="0" smtClean="0">
                          <a:latin typeface="Tahoma"/>
                          <a:cs typeface="Tahoma"/>
                        </a:rPr>
                        <a:t> م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ﺎـﻈﻨﻟا</a:t>
                      </a:r>
                      <a:r>
                        <a:rPr sz="1100" spc="2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تﺎ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ﻔﻠﻣ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ﺦﺴﻧ</a:t>
                      </a:r>
                      <a:r>
                        <a:rPr sz="1100" spc="2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ﻊ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ﻣ</a:t>
                      </a:r>
                      <a:r>
                        <a:rPr sz="1100" spc="4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ص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ﻘﻟا</a:t>
                      </a:r>
                      <a:r>
                        <a:rPr sz="1100" spc="3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ﺔﺌ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ﯿ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ﮫﺗ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R="62230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100" spc="-15" dirty="0" smtClean="0">
                          <a:latin typeface="Tahoma"/>
                          <a:cs typeface="Tahoma"/>
                        </a:rPr>
                        <a:t>ﺔ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ﺌﯿﮫﺘﻟا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070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FORMAT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C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: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/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Q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6035">
                        <a:lnSpc>
                          <a:spcPct val="100000"/>
                        </a:lnSpc>
                      </a:pPr>
                      <a:r>
                        <a:rPr sz="1100" spc="-15" dirty="0" smtClean="0">
                          <a:latin typeface="Tahoma"/>
                          <a:cs typeface="Tahoma"/>
                        </a:rPr>
                        <a:t>ﺔ</a:t>
                      </a:r>
                      <a:r>
                        <a:rPr sz="1100" spc="15" dirty="0" smtClean="0">
                          <a:latin typeface="Tahoma"/>
                          <a:cs typeface="Tahoma"/>
                        </a:rPr>
                        <a:t>ﻋ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ﺴﺑ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ص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ﺮﻘﻟا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ﺔ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ﺌ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ﯿﮫﺗ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51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FORMAT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C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: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/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Q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/U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100" spc="-15" dirty="0" smtClean="0">
                          <a:latin typeface="Tahoma"/>
                          <a:cs typeface="Tahoma"/>
                        </a:rPr>
                        <a:t>ﺔ</a:t>
                      </a:r>
                      <a:r>
                        <a:rPr sz="1100" spc="-185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ـﯿﻧﺎﻜﻣأ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مﺪ</a:t>
                      </a:r>
                      <a:r>
                        <a:rPr sz="1100" spc="-195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ـﻋ</a:t>
                      </a:r>
                      <a:r>
                        <a:rPr sz="1100" spc="2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ﻊ</a:t>
                      </a:r>
                      <a:r>
                        <a:rPr sz="1100" spc="-195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ﻣ ﺔﻋﺮ</a:t>
                      </a:r>
                      <a:r>
                        <a:rPr sz="1100" spc="-204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ـﺴﺑ</a:t>
                      </a:r>
                      <a:r>
                        <a:rPr sz="1100" spc="1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ص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-185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ـﻘﻟا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 ﺔ</a:t>
                      </a:r>
                      <a:r>
                        <a:rPr sz="1100" spc="-204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ﺌ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ﯿ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ﮫﺗ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1470025">
                        <a:lnSpc>
                          <a:spcPts val="1310"/>
                        </a:lnSpc>
                        <a:spcBef>
                          <a:spcPts val="45"/>
                        </a:spcBef>
                      </a:pPr>
                      <a:r>
                        <a:rPr sz="1100" spc="10" dirty="0" smtClean="0">
                          <a:latin typeface="Tahoma"/>
                          <a:cs typeface="Tahoma"/>
                        </a:rPr>
                        <a:t>ت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ﺎﻧﺎﯿﺒﻟا 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ع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ﺎﺟ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ﺘﺳاأ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806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FORMAT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C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: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/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C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تارﺎ</a:t>
                      </a:r>
                      <a:r>
                        <a:rPr sz="1100" spc="-229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ـﺴﻤﻟا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د</a:t>
                      </a:r>
                      <a:r>
                        <a:rPr sz="1100" spc="30" dirty="0" smtClean="0">
                          <a:latin typeface="Tahoma"/>
                          <a:cs typeface="Tahoma"/>
                        </a:rPr>
                        <a:t>ﺪ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ﻋ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ض</a:t>
                      </a:r>
                      <a:r>
                        <a:rPr sz="1100" spc="4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ﻋ </a:t>
                      </a:r>
                      <a:r>
                        <a:rPr sz="1100" spc="55" dirty="0" smtClean="0">
                          <a:latin typeface="Tahoma"/>
                          <a:cs typeface="Tahoma"/>
                        </a:rPr>
                        <a:t>ﻊ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ـﻣ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ص</a:t>
                      </a:r>
                      <a:r>
                        <a:rPr sz="1100" spc="4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ﻘﻟا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ﺔ</a:t>
                      </a:r>
                      <a:r>
                        <a:rPr sz="1100" spc="-245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ﺌ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ﯿ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ﮫﺗ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129730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100" spc="-15" dirty="0" smtClean="0">
                          <a:latin typeface="Tahoma"/>
                          <a:cs typeface="Tahoma"/>
                        </a:rPr>
                        <a:t>ﺔ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ﺌﯿﮫﺘﻟا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20" dirty="0" smtClean="0">
                          <a:latin typeface="Tahoma"/>
                          <a:cs typeface="Tahoma"/>
                        </a:rPr>
                        <a:t>ﺪ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ﻌﺑ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ﺔﺑﻮﻄﻌ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ﻤ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04619" y="1046017"/>
            <a:ext cx="4986020" cy="13919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3632835" algn="r">
              <a:lnSpc>
                <a:spcPct val="102699"/>
              </a:lnSpc>
              <a:tabLst>
                <a:tab pos="4296410" algn="l"/>
                <a:tab pos="4709160" algn="l"/>
              </a:tabLst>
            </a:pPr>
            <a:r>
              <a:rPr sz="1100" spc="-5" dirty="0" smtClean="0">
                <a:solidFill>
                  <a:srgbClr val="FF0000"/>
                </a:solidFill>
                <a:latin typeface="Tahoma"/>
                <a:cs typeface="Tahoma"/>
              </a:rPr>
              <a:t>ﺔ</a:t>
            </a:r>
            <a:r>
              <a:rPr sz="1100" spc="20" dirty="0" smtClean="0">
                <a:solidFill>
                  <a:srgbClr val="FF0000"/>
                </a:solidFill>
                <a:latin typeface="Tahoma"/>
                <a:cs typeface="Tahoma"/>
              </a:rPr>
              <a:t>ﻣ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ﺪﻘﺘﻤﻟا	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DOS	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ﺮ</a:t>
            </a:r>
            <a:r>
              <a:rPr sz="1100" spc="20" dirty="0" smtClean="0">
                <a:solidFill>
                  <a:srgbClr val="FF0000"/>
                </a:solidFill>
                <a:latin typeface="Tahoma"/>
                <a:cs typeface="Tahoma"/>
              </a:rPr>
              <a:t>ﻣ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اوأ </a:t>
            </a:r>
            <a:r>
              <a:rPr sz="1100" spc="10" dirty="0" smtClean="0">
                <a:latin typeface="Tahoma"/>
                <a:cs typeface="Tahoma"/>
              </a:rPr>
              <a:t>ﻼـﻌﻓ</a:t>
            </a:r>
            <a:r>
              <a:rPr sz="1100" spc="5" dirty="0" smtClean="0">
                <a:latin typeface="Tahoma"/>
                <a:cs typeface="Tahoma"/>
              </a:rPr>
              <a:t> ﺮـﻣا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ﻷا </a:t>
            </a:r>
            <a:r>
              <a:rPr sz="1100" spc="10" dirty="0" smtClean="0">
                <a:latin typeface="Tahoma"/>
                <a:cs typeface="Tahoma"/>
              </a:rPr>
              <a:t>هﺬـھ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ﻞ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ھ ﻢـﺴﻘﻟا</a:t>
            </a:r>
            <a:r>
              <a:rPr sz="1100" spc="5" dirty="0" smtClean="0">
                <a:latin typeface="Tahoma"/>
                <a:cs typeface="Tahoma"/>
              </a:rPr>
              <a:t> اﺬ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ھ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10" dirty="0" smtClean="0">
                <a:latin typeface="Tahoma"/>
                <a:cs typeface="Tahoma"/>
              </a:rPr>
              <a:t>ﯿﻤ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20" dirty="0" smtClean="0">
                <a:latin typeface="Tahoma"/>
                <a:cs typeface="Tahoma"/>
              </a:rPr>
              <a:t>ﺴ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5" dirty="0" smtClean="0">
                <a:latin typeface="Tahoma"/>
                <a:cs typeface="Tahoma"/>
              </a:rPr>
              <a:t>ﺑ</a:t>
            </a:r>
            <a:r>
              <a:rPr sz="1100" spc="10" dirty="0" smtClean="0">
                <a:latin typeface="Tahoma"/>
                <a:cs typeface="Tahoma"/>
              </a:rPr>
              <a:t> م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5" dirty="0" smtClean="0">
                <a:latin typeface="Tahoma"/>
                <a:cs typeface="Tahoma"/>
              </a:rPr>
              <a:t>ـﻗأ نأ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ﻞـﺒﻗ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اﺮـﯿﺜﻛ </a:t>
            </a: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10" dirty="0" smtClean="0">
                <a:latin typeface="Tahoma"/>
                <a:cs typeface="Tahoma"/>
              </a:rPr>
              <a:t>د</a:t>
            </a:r>
            <a:r>
              <a:rPr sz="1100" spc="20" dirty="0" smtClean="0">
                <a:latin typeface="Tahoma"/>
                <a:cs typeface="Tahoma"/>
              </a:rPr>
              <a:t>د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ﺗ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ﺔـﻘﯿﻘﺤﻟا </a:t>
            </a:r>
            <a:r>
              <a:rPr sz="1100" spc="15" dirty="0" smtClean="0">
                <a:latin typeface="Tahoma"/>
                <a:cs typeface="Tahoma"/>
              </a:rPr>
              <a:t>ﻲﻓ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ﺐ</a:t>
            </a:r>
            <a:r>
              <a:rPr sz="1100" spc="-10" dirty="0" smtClean="0">
                <a:latin typeface="Tahoma"/>
                <a:cs typeface="Tahoma"/>
              </a:rPr>
              <a:t>ﯿ</a:t>
            </a:r>
            <a:r>
              <a:rPr sz="1100" spc="5" dirty="0" smtClean="0">
                <a:latin typeface="Tahoma"/>
                <a:cs typeface="Tahoma"/>
              </a:rPr>
              <a:t>ﺘﻜﻟا ﺔﻳﺎﮫﻧ </a:t>
            </a:r>
            <a:r>
              <a:rPr sz="1100" spc="10" dirty="0" smtClean="0">
                <a:latin typeface="Tahoma"/>
                <a:cs typeface="Tahoma"/>
              </a:rPr>
              <a:t>ﻰﻟإ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ة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10" dirty="0" smtClean="0">
                <a:latin typeface="Tahoma"/>
                <a:cs typeface="Tahoma"/>
              </a:rPr>
              <a:t>ﯿﻌﺳ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10" dirty="0" smtClean="0">
                <a:latin typeface="Tahoma"/>
                <a:cs typeface="Tahoma"/>
              </a:rPr>
              <a:t>ﻠﺣر ﻲﻌﻣ ﻲﻘﺑ </a:t>
            </a:r>
            <a:r>
              <a:rPr sz="1100" spc="15" dirty="0" smtClean="0">
                <a:latin typeface="Tahoma"/>
                <a:cs typeface="Tahoma"/>
              </a:rPr>
              <a:t>ﻦ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 </a:t>
            </a:r>
            <a:r>
              <a:rPr sz="1100" spc="10" dirty="0" smtClean="0">
                <a:latin typeface="Tahoma"/>
                <a:cs typeface="Tahoma"/>
              </a:rPr>
              <a:t>ﻲﻨﻤﺗأ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5" dirty="0" smtClean="0">
                <a:latin typeface="Tahoma"/>
                <a:cs typeface="Tahoma"/>
              </a:rPr>
              <a:t>ﻮﻤﻌﻟا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ﻰ</a:t>
            </a:r>
            <a:r>
              <a:rPr sz="1100" spc="-10" dirty="0" smtClean="0">
                <a:latin typeface="Tahoma"/>
                <a:cs typeface="Tahoma"/>
              </a:rPr>
              <a:t>ﻠ</a:t>
            </a:r>
            <a:r>
              <a:rPr sz="1100" spc="10" dirty="0" smtClean="0">
                <a:latin typeface="Tahoma"/>
                <a:cs typeface="Tahoma"/>
              </a:rPr>
              <a:t>ﻋ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؟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ﻪﻣﺪﻘ</a:t>
            </a:r>
            <a:r>
              <a:rPr sz="1100" spc="-10" dirty="0" smtClean="0">
                <a:latin typeface="Tahoma"/>
                <a:cs typeface="Tahoma"/>
              </a:rPr>
              <a:t>ﺘﻣ</a:t>
            </a:r>
            <a:endParaRPr sz="1100">
              <a:latin typeface="Tahoma"/>
              <a:cs typeface="Tahoma"/>
            </a:endParaRPr>
          </a:p>
          <a:p>
            <a:pPr marR="13970" algn="r">
              <a:lnSpc>
                <a:spcPct val="100000"/>
              </a:lnSpc>
              <a:spcBef>
                <a:spcPts val="45"/>
              </a:spcBef>
            </a:pPr>
            <a:r>
              <a:rPr sz="1100" spc="5" dirty="0" smtClean="0">
                <a:latin typeface="Tahoma"/>
                <a:cs typeface="Tahoma"/>
              </a:rPr>
              <a:t>ﺮﻌ</a:t>
            </a:r>
            <a:r>
              <a:rPr sz="1100" spc="-5" dirty="0" smtClean="0">
                <a:latin typeface="Tahoma"/>
                <a:cs typeface="Tahoma"/>
              </a:rPr>
              <a:t>ـ</a:t>
            </a:r>
            <a:r>
              <a:rPr sz="1100" spc="15" dirty="0" smtClean="0">
                <a:latin typeface="Tahoma"/>
                <a:cs typeface="Tahoma"/>
              </a:rPr>
              <a:t>ﺷ</a:t>
            </a:r>
            <a:r>
              <a:rPr sz="1100" spc="5" dirty="0" smtClean="0">
                <a:latin typeface="Tahoma"/>
                <a:cs typeface="Tahoma"/>
              </a:rPr>
              <a:t>أ</a:t>
            </a:r>
            <a:r>
              <a:rPr sz="1100" spc="15" dirty="0" smtClean="0">
                <a:latin typeface="Tahoma"/>
                <a:cs typeface="Tahoma"/>
              </a:rPr>
              <a:t> ﺖ</a:t>
            </a:r>
            <a:r>
              <a:rPr sz="1100" spc="10" dirty="0" smtClean="0">
                <a:latin typeface="Tahoma"/>
                <a:cs typeface="Tahoma"/>
              </a:rPr>
              <a:t>ﺋ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ﺑ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ﺪـﻗ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</a:t>
            </a:r>
            <a:r>
              <a:rPr sz="1100" spc="10" dirty="0" smtClean="0">
                <a:latin typeface="Tahoma"/>
                <a:cs typeface="Tahoma"/>
              </a:rPr>
              <a:t> دﻮ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ﺼﻘﻣ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ﻣﻷﺎـﻓ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ﻢـﻌﻧ </a:t>
            </a:r>
            <a:r>
              <a:rPr sz="1100" spc="3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ﻢـﺴﻘﻟا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اﺬ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ھ ﻲـﻓ</a:t>
            </a:r>
            <a:r>
              <a:rPr sz="1100" spc="3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ر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5" dirty="0" smtClean="0">
                <a:latin typeface="Tahoma"/>
                <a:cs typeface="Tahoma"/>
              </a:rPr>
              <a:t>ﺼﻟا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ﻪ</a:t>
            </a:r>
            <a:r>
              <a:rPr sz="1100" spc="-10" dirty="0" smtClean="0">
                <a:latin typeface="Tahoma"/>
                <a:cs typeface="Tahoma"/>
              </a:rPr>
              <a:t>ﻠ</a:t>
            </a:r>
            <a:r>
              <a:rPr sz="1100" spc="5" dirty="0" smtClean="0">
                <a:latin typeface="Tahoma"/>
                <a:cs typeface="Tahoma"/>
              </a:rPr>
              <a:t>ﻗ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ﻆﺣﻼﺗ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ﺪﻗ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ﺔﻈﺣﻼﻣ</a:t>
            </a:r>
            <a:endParaRPr sz="1100">
              <a:latin typeface="Tahoma"/>
              <a:cs typeface="Tahoma"/>
            </a:endParaRPr>
          </a:p>
          <a:p>
            <a:pPr marR="14604" algn="r">
              <a:lnSpc>
                <a:spcPct val="100000"/>
              </a:lnSpc>
              <a:spcBef>
                <a:spcPts val="45"/>
              </a:spcBef>
            </a:pPr>
            <a:r>
              <a:rPr sz="1100" spc="5" dirty="0" smtClean="0">
                <a:latin typeface="Tahoma"/>
                <a:cs typeface="Tahoma"/>
              </a:rPr>
              <a:t>.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25" dirty="0" smtClean="0">
                <a:latin typeface="Tahoma"/>
                <a:cs typeface="Tahoma"/>
              </a:rPr>
              <a:t>ﻋ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ﺴﺑ </a:t>
            </a:r>
            <a:r>
              <a:rPr sz="1100" spc="30" dirty="0" smtClean="0">
                <a:latin typeface="Tahoma"/>
                <a:cs typeface="Tahoma"/>
              </a:rPr>
              <a:t>ﺐ</a:t>
            </a:r>
            <a:r>
              <a:rPr sz="1100" spc="5" dirty="0" smtClean="0">
                <a:latin typeface="Tahoma"/>
                <a:cs typeface="Tahoma"/>
              </a:rPr>
              <a:t>ﯿ</a:t>
            </a:r>
            <a:r>
              <a:rPr sz="1100" spc="0" dirty="0" smtClean="0">
                <a:latin typeface="Tahoma"/>
                <a:cs typeface="Tahoma"/>
              </a:rPr>
              <a:t>ﺘ</a:t>
            </a:r>
            <a:r>
              <a:rPr sz="1100" spc="-5" dirty="0" smtClean="0">
                <a:latin typeface="Tahoma"/>
                <a:cs typeface="Tahoma"/>
              </a:rPr>
              <a:t>ﻜ</a:t>
            </a:r>
            <a:r>
              <a:rPr sz="1100" spc="5" dirty="0" smtClean="0">
                <a:latin typeface="Tahoma"/>
                <a:cs typeface="Tahoma"/>
              </a:rPr>
              <a:t>ﻟا 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5" dirty="0" smtClean="0">
                <a:latin typeface="Tahoma"/>
                <a:cs typeface="Tahoma"/>
              </a:rPr>
              <a:t>ﮫﻧأ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ﺪﻳرأ </a:t>
            </a:r>
            <a:r>
              <a:rPr sz="1100" spc="10" dirty="0" smtClean="0">
                <a:latin typeface="Tahoma"/>
                <a:cs typeface="Tahoma"/>
              </a:rPr>
              <a:t>ﻚﻟﺬﻟ </a:t>
            </a:r>
            <a:r>
              <a:rPr sz="1100" spc="0" dirty="0" smtClean="0">
                <a:latin typeface="Tahoma"/>
                <a:cs typeface="Tahoma"/>
              </a:rPr>
              <a:t>ﻞ</a:t>
            </a:r>
            <a:r>
              <a:rPr sz="1100" spc="5" dirty="0" smtClean="0">
                <a:latin typeface="Tahoma"/>
                <a:cs typeface="Tahoma"/>
              </a:rPr>
              <a:t>ﻠ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ﻟﺎﺑ</a:t>
            </a:r>
            <a:endParaRPr sz="1100">
              <a:latin typeface="Tahoma"/>
              <a:cs typeface="Tahoma"/>
            </a:endParaRPr>
          </a:p>
          <a:p>
            <a:pPr>
              <a:lnSpc>
                <a:spcPts val="1300"/>
              </a:lnSpc>
              <a:spcBef>
                <a:spcPts val="91"/>
              </a:spcBef>
            </a:pPr>
            <a:endParaRPr sz="1300"/>
          </a:p>
          <a:p>
            <a:pPr marR="13970" algn="r">
              <a:lnSpc>
                <a:spcPct val="100000"/>
              </a:lnSpc>
            </a:pPr>
            <a:r>
              <a:rPr sz="1100" spc="20" dirty="0" smtClean="0">
                <a:solidFill>
                  <a:srgbClr val="FF0000"/>
                </a:solidFill>
                <a:latin typeface="Tahoma"/>
                <a:cs typeface="Tahoma"/>
              </a:rPr>
              <a:t>T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I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ME 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ﺮﻣﻷا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-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١</a:t>
            </a:r>
            <a:endParaRPr sz="1100">
              <a:latin typeface="Tahoma"/>
              <a:cs typeface="Tahoma"/>
            </a:endParaRPr>
          </a:p>
          <a:p>
            <a:pPr marR="13970" algn="r">
              <a:lnSpc>
                <a:spcPct val="100000"/>
              </a:lnSpc>
              <a:spcBef>
                <a:spcPts val="45"/>
              </a:spcBef>
            </a:pPr>
            <a:r>
              <a:rPr sz="1100" spc="5" dirty="0" smtClean="0">
                <a:latin typeface="Tahoma"/>
                <a:cs typeface="Tahoma"/>
              </a:rPr>
              <a:t>ﻪ</a:t>
            </a:r>
            <a:r>
              <a:rPr sz="1100" spc="-10" dirty="0" smtClean="0">
                <a:latin typeface="Tahoma"/>
                <a:cs typeface="Tahoma"/>
              </a:rPr>
              <a:t>ﻠ</a:t>
            </a:r>
            <a:r>
              <a:rPr sz="1100" spc="5" dirty="0" smtClean="0">
                <a:latin typeface="Tahoma"/>
                <a:cs typeface="Tahoma"/>
              </a:rPr>
              <a:t>ﻳﺪﻌﺗ ﺔﯿﻧﺎﻜﻣأ </a:t>
            </a:r>
            <a:r>
              <a:rPr sz="1100" spc="10" dirty="0" smtClean="0">
                <a:latin typeface="Tahoma"/>
                <a:cs typeface="Tahoma"/>
              </a:rPr>
              <a:t>ﻊﻣ ﺖﻗﻮﻟا </a:t>
            </a:r>
            <a:r>
              <a:rPr sz="1100" spc="30" dirty="0" smtClean="0">
                <a:latin typeface="Tahoma"/>
                <a:cs typeface="Tahoma"/>
              </a:rPr>
              <a:t>ض</a:t>
            </a:r>
            <a:r>
              <a:rPr sz="1100" spc="5" dirty="0" smtClean="0">
                <a:latin typeface="Tahoma"/>
                <a:cs typeface="Tahoma"/>
              </a:rPr>
              <a:t>ﺮﻌﻳ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20367" y="2601467"/>
            <a:ext cx="4953000" cy="19415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04619" y="4720335"/>
            <a:ext cx="4985385" cy="27692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r">
              <a:lnSpc>
                <a:spcPct val="100000"/>
              </a:lnSpc>
            </a:pPr>
            <a:r>
              <a:rPr sz="1100" spc="5" dirty="0" smtClean="0">
                <a:latin typeface="Tahoma"/>
                <a:cs typeface="Tahoma"/>
              </a:rPr>
              <a:t>ﺔ</a:t>
            </a:r>
            <a:r>
              <a:rPr sz="1100" spc="-10" dirty="0" smtClean="0">
                <a:latin typeface="Tahoma"/>
                <a:cs typeface="Tahoma"/>
              </a:rPr>
              <a:t>ﯿ</a:t>
            </a:r>
            <a:r>
              <a:rPr sz="1100" spc="5" dirty="0" smtClean="0">
                <a:latin typeface="Tahoma"/>
                <a:cs typeface="Tahoma"/>
              </a:rPr>
              <a:t>ﻠ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ﻌﻟا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ءﺎﮫﻧﻹ </a:t>
            </a:r>
            <a:r>
              <a:rPr sz="1100" spc="10" dirty="0" smtClean="0">
                <a:latin typeface="Tahoma"/>
                <a:cs typeface="Tahoma"/>
              </a:rPr>
              <a:t>ENTER ﻂﻐﺿأ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ءﻲ</a:t>
            </a:r>
            <a:r>
              <a:rPr sz="1100" spc="20" dirty="0" smtClean="0">
                <a:latin typeface="Tahoma"/>
                <a:cs typeface="Tahoma"/>
              </a:rPr>
              <a:t>ﺷ </a:t>
            </a:r>
            <a:r>
              <a:rPr sz="1100" spc="10" dirty="0" smtClean="0">
                <a:latin typeface="Tahoma"/>
                <a:cs typeface="Tahoma"/>
              </a:rPr>
              <a:t>ﻞﺧﺪﺗ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ﻻ 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أ </a:t>
            </a:r>
            <a:r>
              <a:rPr sz="1100" spc="10" dirty="0" smtClean="0">
                <a:latin typeface="Tahoma"/>
                <a:cs typeface="Tahoma"/>
              </a:rPr>
              <a:t>ﺢﯿﺤﺼﻟا ﺖﻗﻮﻟا </a:t>
            </a:r>
            <a:r>
              <a:rPr sz="1100" spc="20" dirty="0" smtClean="0">
                <a:latin typeface="Tahoma"/>
                <a:cs typeface="Tahoma"/>
              </a:rPr>
              <a:t>ﻊ</a:t>
            </a:r>
            <a:r>
              <a:rPr sz="1100" spc="15" dirty="0" smtClean="0">
                <a:latin typeface="Tahoma"/>
                <a:cs typeface="Tahoma"/>
              </a:rPr>
              <a:t>ﺿ </a:t>
            </a:r>
            <a:r>
              <a:rPr sz="1100" spc="5" dirty="0" smtClean="0">
                <a:latin typeface="Tahoma"/>
                <a:cs typeface="Tahoma"/>
              </a:rPr>
              <a:t>ﻞﻳﺪﻌﺘﻠﻟ</a:t>
            </a:r>
            <a:endParaRPr sz="1100">
              <a:latin typeface="Tahoma"/>
              <a:cs typeface="Tahoma"/>
            </a:endParaRPr>
          </a:p>
          <a:p>
            <a:pPr>
              <a:lnSpc>
                <a:spcPts val="1400"/>
              </a:lnSpc>
              <a:spcBef>
                <a:spcPts val="4"/>
              </a:spcBef>
            </a:pPr>
            <a:endParaRPr sz="1400"/>
          </a:p>
          <a:p>
            <a:pPr marR="13335" algn="r">
              <a:lnSpc>
                <a:spcPct val="100000"/>
              </a:lnSpc>
            </a:pP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DA</a:t>
            </a:r>
            <a:r>
              <a:rPr sz="1100" spc="20" dirty="0" smtClean="0">
                <a:solidFill>
                  <a:srgbClr val="FF0000"/>
                </a:solidFill>
                <a:latin typeface="Tahoma"/>
                <a:cs typeface="Tahoma"/>
              </a:rPr>
              <a:t>T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 ﺮﻣﻷا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-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٢</a:t>
            </a:r>
            <a:endParaRPr sz="1100">
              <a:latin typeface="Tahoma"/>
              <a:cs typeface="Tahoma"/>
            </a:endParaRPr>
          </a:p>
          <a:p>
            <a:pPr marR="13970" algn="r">
              <a:lnSpc>
                <a:spcPct val="100000"/>
              </a:lnSpc>
              <a:spcBef>
                <a:spcPts val="35"/>
              </a:spcBef>
            </a:pPr>
            <a:r>
              <a:rPr sz="1100" spc="5" dirty="0" smtClean="0">
                <a:latin typeface="Tahoma"/>
                <a:cs typeface="Tahoma"/>
              </a:rPr>
              <a:t>هﺮﻳ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10" dirty="0" smtClean="0">
                <a:latin typeface="Tahoma"/>
                <a:cs typeface="Tahoma"/>
              </a:rPr>
              <a:t>ﺼﺘﺑ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ﺮﻜﻓأ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ﻻ ﻚﻟﺬﻟ </a:t>
            </a:r>
            <a:r>
              <a:rPr sz="1100" spc="20" dirty="0" smtClean="0">
                <a:latin typeface="Tahoma"/>
                <a:cs typeface="Tahoma"/>
              </a:rPr>
              <a:t>ﻖ</a:t>
            </a:r>
            <a:r>
              <a:rPr sz="1100" spc="5" dirty="0" smtClean="0">
                <a:latin typeface="Tahoma"/>
                <a:cs typeface="Tahoma"/>
              </a:rPr>
              <a:t>ﺑﺎﺴﻟا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ﻣﻷﺎﺑ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ﻪﯿﺒ</a:t>
            </a:r>
            <a:r>
              <a:rPr sz="1100" spc="20" dirty="0" smtClean="0">
                <a:latin typeface="Tahoma"/>
                <a:cs typeface="Tahoma"/>
              </a:rPr>
              <a:t>ﺷ </a:t>
            </a:r>
            <a:r>
              <a:rPr sz="1100" spc="10" dirty="0" smtClean="0">
                <a:latin typeface="Tahoma"/>
                <a:cs typeface="Tahoma"/>
              </a:rPr>
              <a:t>ﻮھ</a:t>
            </a:r>
            <a:r>
              <a:rPr sz="1100" spc="5" dirty="0" smtClean="0">
                <a:latin typeface="Tahoma"/>
                <a:cs typeface="Tahoma"/>
              </a:rPr>
              <a:t> و ﺦﻳرﺎﺘﻟا </a:t>
            </a:r>
            <a:r>
              <a:rPr sz="1100" spc="30" dirty="0" smtClean="0">
                <a:latin typeface="Tahoma"/>
                <a:cs typeface="Tahoma"/>
              </a:rPr>
              <a:t>ض</a:t>
            </a:r>
            <a:r>
              <a:rPr sz="1100" spc="5" dirty="0" smtClean="0">
                <a:latin typeface="Tahoma"/>
                <a:cs typeface="Tahoma"/>
              </a:rPr>
              <a:t>ﺮﻌﺑ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ﺮﻣﻷا </a:t>
            </a:r>
            <a:r>
              <a:rPr sz="1100" spc="10" dirty="0" smtClean="0">
                <a:latin typeface="Tahoma"/>
                <a:cs typeface="Tahoma"/>
              </a:rPr>
              <a:t>اﺬھ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5" dirty="0" smtClean="0">
                <a:latin typeface="Tahoma"/>
                <a:cs typeface="Tahoma"/>
              </a:rPr>
              <a:t>ﻮﻘﻳ</a:t>
            </a:r>
            <a:endParaRPr sz="1100">
              <a:latin typeface="Tahoma"/>
              <a:cs typeface="Tahoma"/>
            </a:endParaRPr>
          </a:p>
          <a:p>
            <a:pPr>
              <a:lnSpc>
                <a:spcPts val="1300"/>
              </a:lnSpc>
              <a:spcBef>
                <a:spcPts val="61"/>
              </a:spcBef>
            </a:pPr>
            <a:endParaRPr sz="1300"/>
          </a:p>
          <a:p>
            <a:pPr marL="12700" marR="12700" indent="4091940" algn="r">
              <a:lnSpc>
                <a:spcPct val="103200"/>
              </a:lnSpc>
            </a:pP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FDISK</a:t>
            </a:r>
            <a:r>
              <a:rPr sz="1100" spc="-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ﺮﻣﻷا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-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٣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65" dirty="0" smtClean="0">
                <a:latin typeface="Tahoma"/>
                <a:cs typeface="Tahoma"/>
              </a:rPr>
              <a:t>ﺔ</a:t>
            </a:r>
            <a:r>
              <a:rPr sz="1100" spc="15" dirty="0" smtClean="0">
                <a:latin typeface="Tahoma"/>
                <a:cs typeface="Tahoma"/>
              </a:rPr>
              <a:t>ـﺠ</a:t>
            </a:r>
            <a:r>
              <a:rPr sz="1100" spc="0" dirty="0" smtClean="0">
                <a:latin typeface="Tahoma"/>
                <a:cs typeface="Tahoma"/>
              </a:rPr>
              <a:t>ﯿ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5" dirty="0" smtClean="0">
                <a:latin typeface="Tahoma"/>
                <a:cs typeface="Tahoma"/>
              </a:rPr>
              <a:t>ﻧ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ر</a:t>
            </a:r>
            <a:r>
              <a:rPr sz="1100" spc="65" dirty="0" smtClean="0">
                <a:latin typeface="Tahoma"/>
                <a:cs typeface="Tahoma"/>
              </a:rPr>
              <a:t>ﺬ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ﺣأ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ﺐ</a:t>
            </a:r>
            <a:r>
              <a:rPr sz="1100" spc="65" dirty="0" smtClean="0">
                <a:latin typeface="Tahoma"/>
                <a:cs typeface="Tahoma"/>
              </a:rPr>
              <a:t>ﻠ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ﺼﻟا </a:t>
            </a:r>
            <a:r>
              <a:rPr sz="1100" spc="30" dirty="0" smtClean="0">
                <a:latin typeface="Tahoma"/>
                <a:cs typeface="Tahoma"/>
              </a:rPr>
              <a:t>ص</a:t>
            </a:r>
            <a:r>
              <a:rPr sz="1100" spc="65" dirty="0" smtClean="0">
                <a:latin typeface="Tahoma"/>
                <a:cs typeface="Tahoma"/>
              </a:rPr>
              <a:t>ﺮ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ﻘﻟا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ﻢ</a:t>
            </a:r>
            <a:r>
              <a:rPr sz="1100" spc="65" dirty="0" smtClean="0">
                <a:latin typeface="Tahoma"/>
                <a:cs typeface="Tahoma"/>
              </a:rPr>
              <a:t>ﯿ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ﺴﻘﺗ </a:t>
            </a:r>
            <a:r>
              <a:rPr sz="1100" spc="-10" dirty="0" smtClean="0">
                <a:latin typeface="Tahoma"/>
                <a:cs typeface="Tahoma"/>
              </a:rPr>
              <a:t>ء</a:t>
            </a:r>
            <a:r>
              <a:rPr sz="1100" spc="65" dirty="0" smtClean="0">
                <a:latin typeface="Tahoma"/>
                <a:cs typeface="Tahoma"/>
              </a:rPr>
              <a:t>ﺎ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ﻐﻟإ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أ </a:t>
            </a:r>
            <a:r>
              <a:rPr sz="1100" spc="15" dirty="0" smtClean="0">
                <a:latin typeface="Tahoma"/>
                <a:cs typeface="Tahoma"/>
              </a:rPr>
              <a:t>ﻢ</a:t>
            </a:r>
            <a:r>
              <a:rPr sz="1100" spc="65" dirty="0" smtClean="0">
                <a:latin typeface="Tahoma"/>
                <a:cs typeface="Tahoma"/>
              </a:rPr>
              <a:t>ﯿ</a:t>
            </a:r>
            <a:r>
              <a:rPr sz="1100" spc="15" dirty="0" smtClean="0">
                <a:latin typeface="Tahoma"/>
                <a:cs typeface="Tahoma"/>
              </a:rPr>
              <a:t>ـﺴﻘ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5" dirty="0" smtClean="0">
                <a:latin typeface="Tahoma"/>
                <a:cs typeface="Tahoma"/>
              </a:rPr>
              <a:t>ﻟ</a:t>
            </a:r>
            <a:r>
              <a:rPr sz="1100" spc="10" dirty="0" smtClean="0">
                <a:latin typeface="Tahoma"/>
                <a:cs typeface="Tahoma"/>
              </a:rPr>
              <a:t> مﺪﺨﺘ</a:t>
            </a:r>
            <a:r>
              <a:rPr sz="1100" spc="-2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ـﺴﻳ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65" dirty="0" smtClean="0">
                <a:latin typeface="Tahoma"/>
                <a:cs typeface="Tahoma"/>
              </a:rPr>
              <a:t>ﺔ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ﻤﮫﻤﻟا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65" dirty="0" smtClean="0">
                <a:latin typeface="Tahoma"/>
                <a:cs typeface="Tahoma"/>
              </a:rPr>
              <a:t>ﺮ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ﻣاوﻷا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ﻦ</a:t>
            </a:r>
            <a:r>
              <a:rPr sz="1100" spc="-22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ـﻣ</a:t>
            </a:r>
            <a:r>
              <a:rPr sz="1100" spc="10" dirty="0" smtClean="0">
                <a:latin typeface="Tahoma"/>
                <a:cs typeface="Tahoma"/>
              </a:rPr>
              <a:t> ﻪﻠﮫﺳ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ﻦﻛﻻو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ﺔﻠﻳﻮ</a:t>
            </a:r>
            <a:r>
              <a:rPr sz="1100" spc="10" dirty="0" smtClean="0">
                <a:latin typeface="Tahoma"/>
                <a:cs typeface="Tahoma"/>
              </a:rPr>
              <a:t>ﻃ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ﻪﯿﻠﻤﻋ</a:t>
            </a:r>
            <a:r>
              <a:rPr sz="1100" spc="15" dirty="0" smtClean="0">
                <a:latin typeface="Tahoma"/>
                <a:cs typeface="Tahoma"/>
              </a:rPr>
              <a:t> ﻲھو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. </a:t>
            </a:r>
            <a:r>
              <a:rPr sz="1100" spc="30" dirty="0" smtClean="0">
                <a:latin typeface="Tahoma"/>
                <a:cs typeface="Tahoma"/>
              </a:rPr>
              <a:t>ص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ﻘﻟا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ﻲﻓ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ة</a:t>
            </a:r>
            <a:r>
              <a:rPr sz="1100" spc="10" dirty="0" smtClean="0">
                <a:latin typeface="Tahoma"/>
                <a:cs typeface="Tahoma"/>
              </a:rPr>
              <a:t>د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5" dirty="0" smtClean="0">
                <a:latin typeface="Tahoma"/>
                <a:cs typeface="Tahoma"/>
              </a:rPr>
              <a:t>ﺟﻮﻤﻟا </a:t>
            </a:r>
            <a:r>
              <a:rPr sz="1100" spc="15" dirty="0" smtClean="0">
                <a:latin typeface="Tahoma"/>
                <a:cs typeface="Tahoma"/>
              </a:rPr>
              <a:t>تﺎ</a:t>
            </a:r>
            <a:r>
              <a:rPr sz="1100" spc="5" dirty="0" smtClean="0">
                <a:latin typeface="Tahoma"/>
                <a:cs typeface="Tahoma"/>
              </a:rPr>
              <a:t>ﻧﺎﯿ</a:t>
            </a:r>
            <a:r>
              <a:rPr sz="1100" spc="0" dirty="0" smtClean="0">
                <a:latin typeface="Tahoma"/>
                <a:cs typeface="Tahoma"/>
              </a:rPr>
              <a:t>ﺒ</a:t>
            </a:r>
            <a:r>
              <a:rPr sz="1100" spc="5" dirty="0" smtClean="0">
                <a:latin typeface="Tahoma"/>
                <a:cs typeface="Tahoma"/>
              </a:rPr>
              <a:t>ﻟا </a:t>
            </a:r>
            <a:r>
              <a:rPr sz="1100" spc="10" dirty="0" smtClean="0">
                <a:latin typeface="Tahoma"/>
                <a:cs typeface="Tahoma"/>
              </a:rPr>
              <a:t>ﻞﻛ ﺪﻘﻔﺘﺳ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ﻢﯿﺴﻘﺘﻠﻟ</a:t>
            </a:r>
            <a:endParaRPr sz="1100">
              <a:latin typeface="Tahoma"/>
              <a:cs typeface="Tahoma"/>
            </a:endParaRPr>
          </a:p>
          <a:p>
            <a:pPr marR="14604" algn="r">
              <a:lnSpc>
                <a:spcPct val="100000"/>
              </a:lnSpc>
              <a:spcBef>
                <a:spcPts val="35"/>
              </a:spcBef>
            </a:pPr>
            <a:r>
              <a:rPr sz="1100" spc="10" dirty="0" smtClean="0">
                <a:latin typeface="Tahoma"/>
                <a:cs typeface="Tahoma"/>
              </a:rPr>
              <a:t>FORMAT</a:t>
            </a:r>
            <a:r>
              <a:rPr sz="1100" spc="5" dirty="0" smtClean="0">
                <a:latin typeface="Tahoma"/>
                <a:cs typeface="Tahoma"/>
              </a:rPr>
              <a:t> ﺮﻣﻷا </a:t>
            </a:r>
            <a:r>
              <a:rPr sz="1100" spc="0" dirty="0" smtClean="0">
                <a:latin typeface="Tahoma"/>
                <a:cs typeface="Tahoma"/>
              </a:rPr>
              <a:t>ﻞ</a:t>
            </a:r>
            <a:r>
              <a:rPr sz="1100" spc="5" dirty="0" smtClean="0">
                <a:latin typeface="Tahoma"/>
                <a:cs typeface="Tahoma"/>
              </a:rPr>
              <a:t>ﺜﻣ ﺔﻳﺰﯿ</a:t>
            </a:r>
            <a:r>
              <a:rPr sz="1100" spc="-10" dirty="0" smtClean="0">
                <a:latin typeface="Tahoma"/>
                <a:cs typeface="Tahoma"/>
              </a:rPr>
              <a:t>ﻠ</a:t>
            </a:r>
            <a:r>
              <a:rPr sz="1100" spc="5" dirty="0" smtClean="0">
                <a:latin typeface="Tahoma"/>
                <a:cs typeface="Tahoma"/>
              </a:rPr>
              <a:t>ﺠﻧﻹا </a:t>
            </a:r>
            <a:r>
              <a:rPr sz="1100" spc="10" dirty="0" smtClean="0">
                <a:latin typeface="Tahoma"/>
                <a:cs typeface="Tahoma"/>
              </a:rPr>
              <a:t>ﻦﻣ</a:t>
            </a:r>
            <a:r>
              <a:rPr sz="1100" spc="5" dirty="0" smtClean="0">
                <a:latin typeface="Tahoma"/>
                <a:cs typeface="Tahoma"/>
              </a:rPr>
              <a:t> ﻞﯿﻠﻘﻟ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ﺎﮫﯿﻓ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جﺎﺘﺤﺗ</a:t>
            </a:r>
            <a:endParaRPr sz="1100">
              <a:latin typeface="Tahoma"/>
              <a:cs typeface="Tahoma"/>
            </a:endParaRPr>
          </a:p>
          <a:p>
            <a:pPr>
              <a:lnSpc>
                <a:spcPts val="1300"/>
              </a:lnSpc>
              <a:spcBef>
                <a:spcPts val="80"/>
              </a:spcBef>
            </a:pPr>
            <a:endParaRPr sz="1300"/>
          </a:p>
          <a:p>
            <a:pPr marL="12700" marR="13335" indent="4000500" algn="just">
              <a:lnSpc>
                <a:spcPct val="102699"/>
              </a:lnSpc>
            </a:pP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sz="1100" spc="-5" dirty="0" smtClean="0">
                <a:solidFill>
                  <a:srgbClr val="FF0000"/>
                </a:solidFill>
                <a:latin typeface="Tahoma"/>
                <a:cs typeface="Tahoma"/>
              </a:rPr>
              <a:t>T</a:t>
            </a:r>
            <a:r>
              <a:rPr sz="1100" spc="20" dirty="0" smtClean="0">
                <a:solidFill>
                  <a:srgbClr val="FF0000"/>
                </a:solidFill>
                <a:latin typeface="Tahoma"/>
                <a:cs typeface="Tahoma"/>
              </a:rPr>
              <a:t>T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RIB 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ﺮﻣﻷا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-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٤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ب</a:t>
            </a:r>
            <a:r>
              <a:rPr sz="1100" spc="5" dirty="0" smtClean="0">
                <a:latin typeface="Tahoma"/>
                <a:cs typeface="Tahoma"/>
              </a:rPr>
              <a:t>ﺎ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ﺘﻛ </a:t>
            </a:r>
            <a:r>
              <a:rPr sz="1100" spc="10" dirty="0" smtClean="0">
                <a:latin typeface="Tahoma"/>
                <a:cs typeface="Tahoma"/>
              </a:rPr>
              <a:t>ﻚﻳ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ﻟ </a:t>
            </a:r>
            <a:r>
              <a:rPr sz="1100" spc="10" dirty="0" smtClean="0">
                <a:latin typeface="Tahoma"/>
                <a:cs typeface="Tahoma"/>
              </a:rPr>
              <a:t>نﺎ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ﻛ </a:t>
            </a:r>
            <a:r>
              <a:rPr sz="1100" spc="5" dirty="0" smtClean="0">
                <a:latin typeface="Tahoma"/>
                <a:cs typeface="Tahoma"/>
              </a:rPr>
              <a:t>اذإ</a:t>
            </a:r>
            <a:r>
              <a:rPr sz="1100" spc="10" dirty="0" smtClean="0">
                <a:latin typeface="Tahoma"/>
                <a:cs typeface="Tahoma"/>
              </a:rPr>
              <a:t> ﻼﺜ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ﻲـﻔﺨﻣ </a:t>
            </a:r>
            <a:r>
              <a:rPr sz="1100" spc="5" dirty="0" smtClean="0">
                <a:latin typeface="Tahoma"/>
                <a:cs typeface="Tahoma"/>
              </a:rPr>
              <a:t>ﺎ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ﻣ</a:t>
            </a:r>
            <a:r>
              <a:rPr sz="1100" spc="5" dirty="0" smtClean="0">
                <a:latin typeface="Tahoma"/>
                <a:cs typeface="Tahoma"/>
              </a:rPr>
              <a:t> ﻒ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ﻠﻣ </a:t>
            </a:r>
            <a:r>
              <a:rPr sz="1100" spc="10" dirty="0" smtClean="0">
                <a:latin typeface="Tahoma"/>
                <a:cs typeface="Tahoma"/>
              </a:rPr>
              <a:t>ﻞـﻌﺠﻟ</a:t>
            </a:r>
            <a:r>
              <a:rPr sz="1100" spc="5" dirty="0" smtClean="0">
                <a:latin typeface="Tahoma"/>
                <a:cs typeface="Tahoma"/>
              </a:rPr>
              <a:t> ﺮـﻣﻷا</a:t>
            </a:r>
            <a:r>
              <a:rPr sz="1100" spc="10" dirty="0" smtClean="0">
                <a:latin typeface="Tahoma"/>
                <a:cs typeface="Tahoma"/>
              </a:rPr>
              <a:t> اﺬھ مﺪﺨﺘﺴﻳ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ﻣا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ﻷا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ﻞﻤﺟأ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ﻦﻣ</a:t>
            </a:r>
            <a:r>
              <a:rPr sz="1100" spc="5" dirty="0" smtClean="0">
                <a:latin typeface="Tahoma"/>
                <a:cs typeface="Tahoma"/>
              </a:rPr>
              <a:t> ﻪـﺟﺎﺘﺤﺗ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ﺎـﻣ </a:t>
            </a:r>
            <a:r>
              <a:rPr sz="1100" spc="10" dirty="0" smtClean="0">
                <a:latin typeface="Tahoma"/>
                <a:cs typeface="Tahoma"/>
              </a:rPr>
              <a:t>ﻞـﻛ ﻮـھ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ـﻣﻷا اﺬـﮫﻓ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ﯿ</a:t>
            </a:r>
            <a:r>
              <a:rPr sz="1100" spc="-10" dirty="0" smtClean="0">
                <a:latin typeface="Tahoma"/>
                <a:cs typeface="Tahoma"/>
              </a:rPr>
              <a:t>ﻠ</a:t>
            </a:r>
            <a:r>
              <a:rPr sz="1100" spc="10" dirty="0" smtClean="0">
                <a:latin typeface="Tahoma"/>
                <a:cs typeface="Tahoma"/>
              </a:rPr>
              <a:t>ﻋ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ﻊ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ﻠﻄﻳ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نأ </a:t>
            </a:r>
            <a:r>
              <a:rPr sz="1100" spc="0" dirty="0" smtClean="0">
                <a:latin typeface="Tahoma"/>
                <a:cs typeface="Tahoma"/>
              </a:rPr>
              <a:t>ك</a:t>
            </a:r>
            <a:r>
              <a:rPr sz="1100" spc="5" dirty="0" smtClean="0">
                <a:latin typeface="Tahoma"/>
                <a:cs typeface="Tahoma"/>
              </a:rPr>
              <a:t>ﺮـﯿﻏ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ﺪـﺣأ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ﻦﻣ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ﺪﻳﺮﺗ </a:t>
            </a:r>
            <a:r>
              <a:rPr sz="1100" spc="10" dirty="0" smtClean="0">
                <a:latin typeface="Tahoma"/>
                <a:cs typeface="Tahoma"/>
              </a:rPr>
              <a:t>ﻻ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 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ﻼﺜﻣ</a:t>
            </a:r>
            <a:r>
              <a:rPr sz="1100" spc="15" dirty="0" smtClean="0">
                <a:latin typeface="Tahoma"/>
                <a:cs typeface="Tahoma"/>
              </a:rPr>
              <a:t> ﻲﺳﺎﯿﺳ</a:t>
            </a:r>
            <a:endParaRPr sz="1100">
              <a:latin typeface="Tahoma"/>
              <a:cs typeface="Tahoma"/>
            </a:endParaRPr>
          </a:p>
          <a:p>
            <a:pPr marL="12700" marR="13970" indent="3239135" algn="r">
              <a:lnSpc>
                <a:spcPct val="102699"/>
              </a:lnSpc>
              <a:spcBef>
                <a:spcPts val="10"/>
              </a:spcBef>
            </a:pPr>
            <a:r>
              <a:rPr sz="1100" spc="5" dirty="0" smtClean="0">
                <a:latin typeface="Tahoma"/>
                <a:cs typeface="Tahoma"/>
              </a:rPr>
              <a:t>. </a:t>
            </a:r>
            <a:r>
              <a:rPr sz="1100" spc="10" dirty="0" smtClean="0">
                <a:latin typeface="Tahoma"/>
                <a:cs typeface="Tahoma"/>
              </a:rPr>
              <a:t>ﻦﯿﻠﻔﻄﺘﻤﻟا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ﻦﻋ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ب</a:t>
            </a:r>
            <a:r>
              <a:rPr sz="1100" spc="5" dirty="0" smtClean="0">
                <a:latin typeface="Tahoma"/>
                <a:cs typeface="Tahoma"/>
              </a:rPr>
              <a:t>ﺎﺘﻜﻟا </a:t>
            </a:r>
            <a:r>
              <a:rPr sz="1100" spc="10" dirty="0" smtClean="0">
                <a:latin typeface="Tahoma"/>
                <a:cs typeface="Tahoma"/>
              </a:rPr>
              <a:t>ءﺎﻔﺧﻹ ﻞـﻌﺠﺗ</a:t>
            </a:r>
            <a:r>
              <a:rPr sz="1100" spc="5" dirty="0" smtClean="0">
                <a:latin typeface="Tahoma"/>
                <a:cs typeface="Tahoma"/>
              </a:rPr>
              <a:t> نأ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وأ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ﻠﻳﺪﻌﺗ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5" dirty="0" smtClean="0">
                <a:latin typeface="Tahoma"/>
                <a:cs typeface="Tahoma"/>
              </a:rPr>
              <a:t>ـﻜﻤﻳ</a:t>
            </a:r>
            <a:r>
              <a:rPr sz="1100" spc="10" dirty="0" smtClean="0">
                <a:latin typeface="Tahoma"/>
                <a:cs typeface="Tahoma"/>
              </a:rPr>
              <a:t> ﻻ يأ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ﻂ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ﻘﻓ </a:t>
            </a:r>
            <a:r>
              <a:rPr sz="1100" spc="5" dirty="0" smtClean="0">
                <a:latin typeface="Tahoma"/>
                <a:cs typeface="Tahoma"/>
              </a:rPr>
              <a:t>ةءاﺮـﻘﻠﻟ</a:t>
            </a:r>
            <a:r>
              <a:rPr sz="1100" spc="-2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5" dirty="0" smtClean="0">
                <a:latin typeface="Tahoma"/>
                <a:cs typeface="Tahoma"/>
              </a:rPr>
              <a:t>ـﻣ </a:t>
            </a:r>
            <a:r>
              <a:rPr sz="1100" spc="10" dirty="0" smtClean="0">
                <a:latin typeface="Tahoma"/>
                <a:cs typeface="Tahoma"/>
              </a:rPr>
              <a:t>ﻒﻠﻣ </a:t>
            </a:r>
            <a:r>
              <a:rPr sz="1100" spc="0" dirty="0" smtClean="0">
                <a:latin typeface="Tahoma"/>
                <a:cs typeface="Tahoma"/>
              </a:rPr>
              <a:t>ﻞ</a:t>
            </a:r>
            <a:r>
              <a:rPr sz="1100" spc="10" dirty="0" smtClean="0">
                <a:latin typeface="Tahoma"/>
                <a:cs typeface="Tahoma"/>
              </a:rPr>
              <a:t>ﻌ</a:t>
            </a:r>
            <a:r>
              <a:rPr sz="1100" spc="0" dirty="0" smtClean="0">
                <a:latin typeface="Tahoma"/>
                <a:cs typeface="Tahoma"/>
              </a:rPr>
              <a:t>ﺠ</a:t>
            </a:r>
            <a:r>
              <a:rPr sz="1100" spc="5" dirty="0" smtClean="0">
                <a:latin typeface="Tahoma"/>
                <a:cs typeface="Tahoma"/>
              </a:rPr>
              <a:t>ﺗ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نأ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ﻣﻷا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ا</a:t>
            </a:r>
            <a:r>
              <a:rPr sz="1100" spc="-10" dirty="0" smtClean="0">
                <a:latin typeface="Tahoma"/>
                <a:cs typeface="Tahoma"/>
              </a:rPr>
              <a:t>ﺬ</a:t>
            </a:r>
            <a:r>
              <a:rPr sz="1100" spc="5" dirty="0" smtClean="0">
                <a:latin typeface="Tahoma"/>
                <a:cs typeface="Tahoma"/>
              </a:rPr>
              <a:t>ﮫﺑ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ﻊ</a:t>
            </a:r>
            <a:r>
              <a:rPr sz="1100" spc="0" dirty="0" smtClean="0">
                <a:latin typeface="Tahoma"/>
                <a:cs typeface="Tahoma"/>
              </a:rPr>
              <a:t>ﯿ</a:t>
            </a:r>
            <a:r>
              <a:rPr sz="1100" spc="10" dirty="0" smtClean="0">
                <a:latin typeface="Tahoma"/>
                <a:cs typeface="Tahoma"/>
              </a:rPr>
              <a:t>ﻄﺘﺴﺗ ﺎﻤﻛ</a:t>
            </a:r>
            <a:endParaRPr sz="1100">
              <a:latin typeface="Tahoma"/>
              <a:cs typeface="Tahoma"/>
            </a:endParaRPr>
          </a:p>
          <a:p>
            <a:pPr marR="14604" algn="r">
              <a:lnSpc>
                <a:spcPct val="100000"/>
              </a:lnSpc>
              <a:spcBef>
                <a:spcPts val="35"/>
              </a:spcBef>
            </a:pPr>
            <a:r>
              <a:rPr sz="1100" spc="5" dirty="0" smtClean="0">
                <a:latin typeface="Tahoma"/>
                <a:cs typeface="Tahoma"/>
              </a:rPr>
              <a:t>.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5" dirty="0" smtClean="0">
                <a:latin typeface="Tahoma"/>
                <a:cs typeface="Tahoma"/>
              </a:rPr>
              <a:t>ﺎﻈﻨﻟا </a:t>
            </a: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ﺎﻔﻠﻣ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10" dirty="0" smtClean="0">
                <a:latin typeface="Tahoma"/>
                <a:cs typeface="Tahoma"/>
              </a:rPr>
              <a:t>ﻣ </a:t>
            </a:r>
            <a:r>
              <a:rPr sz="1100" spc="5" dirty="0" smtClean="0">
                <a:latin typeface="Tahoma"/>
                <a:cs typeface="Tahoma"/>
              </a:rPr>
              <a:t>ﻒﻠﻤﻟا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81079" y="8553195"/>
            <a:ext cx="3407410" cy="1771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spc="5" dirty="0" smtClean="0">
                <a:latin typeface="Tahoma"/>
                <a:cs typeface="Tahoma"/>
              </a:rPr>
              <a:t>.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5" dirty="0" smtClean="0">
                <a:latin typeface="Tahoma"/>
                <a:cs typeface="Tahoma"/>
              </a:rPr>
              <a:t>ﻳﺮﻣﻷا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ﻊﻣ </a:t>
            </a:r>
            <a:r>
              <a:rPr sz="1100" spc="5" dirty="0" smtClean="0">
                <a:latin typeface="Tahoma"/>
                <a:cs typeface="Tahoma"/>
              </a:rPr>
              <a:t>لﺎﺤﻟا </a:t>
            </a:r>
            <a:r>
              <a:rPr sz="1100" spc="10" dirty="0" smtClean="0">
                <a:latin typeface="Tahoma"/>
                <a:cs typeface="Tahoma"/>
              </a:rPr>
              <a:t>اﺬھو </a:t>
            </a:r>
            <a:r>
              <a:rPr sz="1100" spc="-2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-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ـﺑ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+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لﺪﺒﺘﺳأ ﻲﻔﺨﻣ </a:t>
            </a:r>
            <a:r>
              <a:rPr sz="1100" spc="5" dirty="0" smtClean="0">
                <a:latin typeface="Tahoma"/>
                <a:cs typeface="Tahoma"/>
              </a:rPr>
              <a:t>ﻒﻠﻣ رﺎ</a:t>
            </a:r>
            <a:r>
              <a:rPr sz="1100" spc="15" dirty="0" smtClean="0">
                <a:latin typeface="Tahoma"/>
                <a:cs typeface="Tahoma"/>
              </a:rPr>
              <a:t>ﮫ</a:t>
            </a:r>
            <a:r>
              <a:rPr sz="1100" spc="5" dirty="0" smtClean="0">
                <a:latin typeface="Tahoma"/>
                <a:cs typeface="Tahoma"/>
              </a:rPr>
              <a:t>ﻇ</a:t>
            </a:r>
            <a:r>
              <a:rPr sz="1100" spc="10" dirty="0" smtClean="0">
                <a:latin typeface="Tahoma"/>
                <a:cs typeface="Tahoma"/>
              </a:rPr>
              <a:t>ﻹ</a:t>
            </a:r>
            <a:endParaRPr sz="1100">
              <a:latin typeface="Tahoma"/>
              <a:cs typeface="Tahom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349628" y="7655941"/>
          <a:ext cx="5087111" cy="7147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2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5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6784">
                <a:tc>
                  <a:txBody>
                    <a:bodyPr/>
                    <a:lstStyle/>
                    <a:p>
                      <a:pPr marL="1270" algn="ctr">
                        <a:lnSpc>
                          <a:spcPts val="131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ﺮﻣﻷا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131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حﺮﺸﻟا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831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At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t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r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ib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b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oo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k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.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tx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t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+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H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37664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تﺎﻔﻠﻤﻟا ءﺎﻔﺧﻹ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08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At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t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r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ib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b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oo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k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.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tx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t+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R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8394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ﻂﻘﻓ</a:t>
                      </a:r>
                      <a:r>
                        <a:rPr sz="1100" spc="-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ةء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ا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ﻘﻠﻟ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ﻒ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ﻠﻤﻟا ﻞﻌﺠﻟ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831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At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t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r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ib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b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oo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k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.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tx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t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+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6285">
                        <a:lnSpc>
                          <a:spcPct val="100000"/>
                        </a:lnSpc>
                      </a:pPr>
                      <a:r>
                        <a:rPr sz="1100" spc="15" dirty="0" smtClean="0">
                          <a:latin typeface="Tahoma"/>
                          <a:cs typeface="Tahoma"/>
                        </a:rPr>
                        <a:t>م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ﺎﻈﻨﻟا تﺎﻔﻠﻣ ﻦﻣ</a:t>
                      </a:r>
                      <a:r>
                        <a:rPr sz="1100" spc="1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ﻒ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ﻠﻤﻟا ﻞﻌﺠﻟ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04619" y="1394968"/>
            <a:ext cx="4984115" cy="104266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r">
              <a:lnSpc>
                <a:spcPct val="100000"/>
              </a:lnSpc>
            </a:pP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UNDEL</a:t>
            </a:r>
            <a:r>
              <a:rPr sz="1100" spc="-15" dirty="0" smtClean="0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sz="1100" spc="20" dirty="0" smtClean="0">
                <a:solidFill>
                  <a:srgbClr val="FF0000"/>
                </a:solidFill>
                <a:latin typeface="Tahoma"/>
                <a:cs typeface="Tahoma"/>
              </a:rPr>
              <a:t>T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sz="1100" spc="2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ﺮﻣﻷا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-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٥</a:t>
            </a:r>
            <a:endParaRPr sz="1100">
              <a:latin typeface="Tahoma"/>
              <a:cs typeface="Tahoma"/>
            </a:endParaRPr>
          </a:p>
          <a:p>
            <a:pPr marL="12700" marR="13335" indent="0" algn="r">
              <a:lnSpc>
                <a:spcPct val="103600"/>
              </a:lnSpc>
            </a:pPr>
            <a:r>
              <a:rPr sz="1100" spc="5" dirty="0" smtClean="0">
                <a:latin typeface="Tahoma"/>
                <a:cs typeface="Tahoma"/>
              </a:rPr>
              <a:t>ﺔ</a:t>
            </a:r>
            <a:r>
              <a:rPr sz="1100" spc="0" dirty="0" smtClean="0">
                <a:latin typeface="Tahoma"/>
                <a:cs typeface="Tahoma"/>
              </a:rPr>
              <a:t>ﻄ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ﺳاﻮﺑ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10" dirty="0" smtClean="0">
                <a:latin typeface="Tahoma"/>
                <a:cs typeface="Tahoma"/>
              </a:rPr>
              <a:t>ﻘﺑﺎـﺳ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ﺎﮫﻓﺬـﺣ </a:t>
            </a:r>
            <a:r>
              <a:rPr sz="1100" spc="15" dirty="0" smtClean="0">
                <a:latin typeface="Tahoma"/>
                <a:cs typeface="Tahoma"/>
              </a:rPr>
              <a:t>ﻢـ</a:t>
            </a:r>
            <a:r>
              <a:rPr sz="1100" spc="5" dirty="0" smtClean="0">
                <a:latin typeface="Tahoma"/>
                <a:cs typeface="Tahoma"/>
              </a:rPr>
              <a:t>ﺗ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ﻲﺘﻟا</a:t>
            </a:r>
            <a:r>
              <a:rPr sz="1100" spc="15" dirty="0" smtClean="0">
                <a:latin typeface="Tahoma"/>
                <a:cs typeface="Tahoma"/>
              </a:rPr>
              <a:t> ت</a:t>
            </a:r>
            <a:r>
              <a:rPr sz="1100" spc="5" dirty="0" smtClean="0">
                <a:latin typeface="Tahoma"/>
                <a:cs typeface="Tahoma"/>
              </a:rPr>
              <a:t>اﺪ</a:t>
            </a:r>
            <a:r>
              <a:rPr sz="1100" spc="0" dirty="0" smtClean="0">
                <a:latin typeface="Tahoma"/>
                <a:cs typeface="Tahoma"/>
              </a:rPr>
              <a:t>ﻠﺠ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أ</a:t>
            </a:r>
            <a:r>
              <a:rPr sz="1100" spc="15" dirty="0" smtClean="0">
                <a:latin typeface="Tahoma"/>
                <a:cs typeface="Tahoma"/>
              </a:rPr>
              <a:t> ت</a:t>
            </a:r>
            <a:r>
              <a:rPr sz="1100" spc="5" dirty="0" smtClean="0">
                <a:latin typeface="Tahoma"/>
                <a:cs typeface="Tahoma"/>
              </a:rPr>
              <a:t>ﺎﻔﻠ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ﻟا </a:t>
            </a:r>
            <a:r>
              <a:rPr sz="1100" spc="30" dirty="0" smtClean="0">
                <a:latin typeface="Tahoma"/>
                <a:cs typeface="Tahoma"/>
              </a:rPr>
              <a:t>ﺾ</a:t>
            </a:r>
            <a:r>
              <a:rPr sz="1100" spc="5" dirty="0" smtClean="0">
                <a:latin typeface="Tahoma"/>
                <a:cs typeface="Tahoma"/>
              </a:rPr>
              <a:t>ﻌﺑ داد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ﺘ</a:t>
            </a:r>
            <a:r>
              <a:rPr sz="1100" spc="30" dirty="0" smtClean="0">
                <a:latin typeface="Tahoma"/>
                <a:cs typeface="Tahoma"/>
              </a:rPr>
              <a:t>ﺳ</a:t>
            </a:r>
            <a:r>
              <a:rPr sz="1100" spc="5" dirty="0" smtClean="0">
                <a:latin typeface="Tahoma"/>
                <a:cs typeface="Tahoma"/>
              </a:rPr>
              <a:t>ا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ﻪﻟوﺎﺤﻤﻟ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10" dirty="0" smtClean="0">
                <a:latin typeface="Tahoma"/>
                <a:cs typeface="Tahoma"/>
              </a:rPr>
              <a:t>ﺪﺨ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10" dirty="0" smtClean="0">
                <a:latin typeface="Tahoma"/>
                <a:cs typeface="Tahoma"/>
              </a:rPr>
              <a:t>ﺴﻳ ﺖ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ﺴﯿﻟو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ﺎـﻔﻠﻤﻟا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ع</a:t>
            </a:r>
            <a:r>
              <a:rPr sz="1100" spc="10" dirty="0" smtClean="0">
                <a:latin typeface="Tahoma"/>
                <a:cs typeface="Tahoma"/>
              </a:rPr>
              <a:t>ﺎﺟﺮ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10" dirty="0" smtClean="0">
                <a:latin typeface="Tahoma"/>
                <a:cs typeface="Tahoma"/>
              </a:rPr>
              <a:t>ﺴﻟ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5" dirty="0" smtClean="0">
                <a:latin typeface="Tahoma"/>
                <a:cs typeface="Tahoma"/>
              </a:rPr>
              <a:t>ﻟوﺎﺤﻣ </a:t>
            </a:r>
            <a:r>
              <a:rPr sz="1100" spc="15" dirty="0" smtClean="0">
                <a:latin typeface="Tahoma"/>
                <a:cs typeface="Tahoma"/>
              </a:rPr>
              <a:t>ﻲھ</a:t>
            </a:r>
            <a:r>
              <a:rPr sz="1100" spc="5" dirty="0" smtClean="0">
                <a:latin typeface="Tahoma"/>
                <a:cs typeface="Tahoma"/>
              </a:rPr>
              <a:t> ﺔﯿﻠﻤﻌﻟا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هﺬھ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نأ </a:t>
            </a:r>
            <a:r>
              <a:rPr sz="1100" spc="10" dirty="0" smtClean="0">
                <a:latin typeface="Tahoma"/>
                <a:cs typeface="Tahoma"/>
              </a:rPr>
              <a:t>ﻆﺣﻻ  </a:t>
            </a:r>
            <a:r>
              <a:rPr sz="1100" spc="-14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DELTREE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وأ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DEL </a:t>
            </a:r>
            <a:r>
              <a:rPr sz="1100" spc="5" dirty="0" smtClean="0">
                <a:latin typeface="Tahoma"/>
                <a:cs typeface="Tahoma"/>
              </a:rPr>
              <a:t>ﺮ</a:t>
            </a:r>
            <a:r>
              <a:rPr sz="1100" spc="-5" dirty="0" smtClean="0">
                <a:latin typeface="Tahoma"/>
                <a:cs typeface="Tahoma"/>
              </a:rPr>
              <a:t>ﻣ</a:t>
            </a:r>
            <a:r>
              <a:rPr sz="1100" spc="5" dirty="0" smtClean="0">
                <a:latin typeface="Tahoma"/>
                <a:cs typeface="Tahoma"/>
              </a:rPr>
              <a:t>ﻷا</a:t>
            </a:r>
            <a:endParaRPr sz="1100">
              <a:latin typeface="Tahoma"/>
              <a:cs typeface="Tahoma"/>
            </a:endParaRPr>
          </a:p>
          <a:p>
            <a:pPr marL="40005" marR="12700" indent="2491740" algn="r">
              <a:lnSpc>
                <a:spcPct val="102699"/>
              </a:lnSpc>
            </a:pPr>
            <a:r>
              <a:rPr sz="1100" spc="10" dirty="0" smtClean="0">
                <a:latin typeface="Tahoma"/>
                <a:cs typeface="Tahoma"/>
              </a:rPr>
              <a:t>فوﺬﺤﻣ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ﻒﻠﻣ </a:t>
            </a:r>
            <a:r>
              <a:rPr sz="1100" spc="10" dirty="0" smtClean="0">
                <a:latin typeface="Tahoma"/>
                <a:cs typeface="Tahoma"/>
              </a:rPr>
              <a:t>يأ  عﺎﺟﺮﺘﺴﻟ </a:t>
            </a:r>
            <a:r>
              <a:rPr sz="1100" spc="5" dirty="0" smtClean="0">
                <a:latin typeface="Tahoma"/>
                <a:cs typeface="Tahoma"/>
              </a:rPr>
              <a:t>ﻪﻧﻮﻤ</a:t>
            </a:r>
            <a:r>
              <a:rPr sz="1100" spc="25" dirty="0" smtClean="0">
                <a:latin typeface="Tahoma"/>
                <a:cs typeface="Tahoma"/>
              </a:rPr>
              <a:t>ﻀ</a:t>
            </a:r>
            <a:r>
              <a:rPr sz="1100" spc="10" dirty="0" smtClean="0">
                <a:latin typeface="Tahoma"/>
                <a:cs typeface="Tahoma"/>
              </a:rPr>
              <a:t>ﻣ </a:t>
            </a:r>
            <a:r>
              <a:rPr sz="1100" spc="5" dirty="0" smtClean="0">
                <a:latin typeface="Tahoma"/>
                <a:cs typeface="Tahoma"/>
              </a:rPr>
              <a:t>ﻪﻘﻳ</a:t>
            </a:r>
            <a:r>
              <a:rPr sz="1100" spc="-20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ﻃ</a:t>
            </a:r>
            <a:r>
              <a:rPr sz="1100" spc="5" dirty="0" smtClean="0">
                <a:latin typeface="Tahoma"/>
                <a:cs typeface="Tahoma"/>
              </a:rPr>
              <a:t> نﻵا ﺮ</a:t>
            </a:r>
            <a:r>
              <a:rPr sz="1100" spc="-5" dirty="0" smtClean="0">
                <a:latin typeface="Tahoma"/>
                <a:cs typeface="Tahoma"/>
              </a:rPr>
              <a:t>ﻜ</a:t>
            </a:r>
            <a:r>
              <a:rPr sz="1100" spc="5" dirty="0" smtClean="0">
                <a:latin typeface="Tahoma"/>
                <a:cs typeface="Tahoma"/>
              </a:rPr>
              <a:t>ﻓأ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5" dirty="0" smtClean="0">
                <a:latin typeface="Tahoma"/>
                <a:cs typeface="Tahoma"/>
              </a:rPr>
              <a:t>ﯿﻌﻣ ﻒﻠﻣ </a:t>
            </a:r>
            <a:r>
              <a:rPr sz="1100" spc="30" dirty="0" smtClean="0">
                <a:latin typeface="Tahoma"/>
                <a:cs typeface="Tahoma"/>
              </a:rPr>
              <a:t>ﺖ</a:t>
            </a:r>
            <a:r>
              <a:rPr sz="1100" spc="10" dirty="0" smtClean="0">
                <a:latin typeface="Tahoma"/>
                <a:cs typeface="Tahoma"/>
              </a:rPr>
              <a:t>ﻓﺬﺣ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ﻲﻧأ</a:t>
            </a:r>
            <a:r>
              <a:rPr sz="1100" spc="5" dirty="0" smtClean="0">
                <a:latin typeface="Tahoma"/>
                <a:cs typeface="Tahoma"/>
              </a:rPr>
              <a:t> ﺮﻛذأ </a:t>
            </a:r>
            <a:r>
              <a:rPr sz="1100" spc="10" dirty="0" smtClean="0">
                <a:latin typeface="Tahoma"/>
                <a:cs typeface="Tahoma"/>
              </a:rPr>
              <a:t>ﻻ ﻲﻨﻛﻻو </a:t>
            </a:r>
            <a:r>
              <a:rPr sz="1100" spc="5" dirty="0" smtClean="0">
                <a:latin typeface="Tahoma"/>
                <a:cs typeface="Tahoma"/>
              </a:rPr>
              <a:t>رﻮ</a:t>
            </a:r>
            <a:r>
              <a:rPr sz="1100" spc="25" dirty="0" smtClean="0">
                <a:latin typeface="Tahoma"/>
                <a:cs typeface="Tahoma"/>
              </a:rPr>
              <a:t>ﺼ</a:t>
            </a:r>
            <a:r>
              <a:rPr sz="1100" spc="5" dirty="0" smtClean="0">
                <a:latin typeface="Tahoma"/>
                <a:cs typeface="Tahoma"/>
              </a:rPr>
              <a:t>ﻟﺎﺑ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ﻣﻷا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اﺬھ </a:t>
            </a:r>
            <a:r>
              <a:rPr sz="1100" spc="5" dirty="0" smtClean="0">
                <a:latin typeface="Tahoma"/>
                <a:cs typeface="Tahoma"/>
              </a:rPr>
              <a:t>ﻖﺒﻃأ نأ </a:t>
            </a:r>
            <a:r>
              <a:rPr sz="1100" spc="10" dirty="0" smtClean="0">
                <a:latin typeface="Tahoma"/>
                <a:cs typeface="Tahoma"/>
              </a:rPr>
              <a:t>ﻲﻨﻤﺗأ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ﺖﻨﻛ</a:t>
            </a:r>
            <a:endParaRPr sz="1100">
              <a:latin typeface="Tahoma"/>
              <a:cs typeface="Tahoma"/>
            </a:endParaRPr>
          </a:p>
          <a:p>
            <a:pPr marR="13335" algn="r">
              <a:lnSpc>
                <a:spcPct val="100000"/>
              </a:lnSpc>
              <a:spcBef>
                <a:spcPts val="45"/>
              </a:spcBef>
            </a:pPr>
            <a:r>
              <a:rPr sz="1100" spc="0" dirty="0" smtClean="0">
                <a:latin typeface="Tahoma"/>
                <a:cs typeface="Tahoma"/>
              </a:rPr>
              <a:t>ﻞ</a:t>
            </a:r>
            <a:r>
              <a:rPr sz="1100" spc="5" dirty="0" smtClean="0">
                <a:latin typeface="Tahoma"/>
                <a:cs typeface="Tahoma"/>
              </a:rPr>
              <a:t>ﻳ</a:t>
            </a:r>
            <a:r>
              <a:rPr sz="1100" spc="15" dirty="0" smtClean="0">
                <a:latin typeface="Tahoma"/>
                <a:cs typeface="Tahoma"/>
              </a:rPr>
              <a:t>ﻮ</a:t>
            </a:r>
            <a:r>
              <a:rPr sz="1100" spc="10" dirty="0" smtClean="0">
                <a:latin typeface="Tahoma"/>
                <a:cs typeface="Tahoma"/>
              </a:rPr>
              <a:t>ﻃ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ﺖﻗو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ﺬ</a:t>
            </a:r>
            <a:r>
              <a:rPr sz="1100" spc="5" dirty="0" smtClean="0">
                <a:latin typeface="Tahoma"/>
                <a:cs typeface="Tahoma"/>
              </a:rPr>
              <a:t>ﺧ</a:t>
            </a:r>
            <a:r>
              <a:rPr sz="1100" spc="15" dirty="0" smtClean="0">
                <a:latin typeface="Tahoma"/>
                <a:cs typeface="Tahoma"/>
              </a:rPr>
              <a:t>ﺄ</a:t>
            </a:r>
            <a:r>
              <a:rPr sz="1100" spc="5" dirty="0" smtClean="0">
                <a:latin typeface="Tahoma"/>
                <a:cs typeface="Tahoma"/>
              </a:rPr>
              <a:t>ﺗ </a:t>
            </a:r>
            <a:r>
              <a:rPr sz="1100" spc="10" dirty="0" smtClean="0">
                <a:latin typeface="Tahoma"/>
                <a:cs typeface="Tahoma"/>
              </a:rPr>
              <a:t>ﺪﻗ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ﺔﯿﻠﻤﻌﻟا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هﺬھ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 </a:t>
            </a:r>
            <a:r>
              <a:rPr sz="1100" spc="10" dirty="0" smtClean="0">
                <a:latin typeface="Tahoma"/>
                <a:cs typeface="Tahoma"/>
              </a:rPr>
              <a:t>ﻪﻋﺎﺟﺮﺘﺳﺎﺑ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04619" y="3142995"/>
            <a:ext cx="4984115" cy="523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r">
              <a:lnSpc>
                <a:spcPct val="100000"/>
              </a:lnSpc>
            </a:pP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UNFORM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T</a:t>
            </a:r>
            <a:r>
              <a:rPr sz="1100" spc="3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ﺮﻣﻷا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-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٦</a:t>
            </a:r>
            <a:endParaRPr sz="1100">
              <a:latin typeface="Tahoma"/>
              <a:cs typeface="Tahoma"/>
            </a:endParaRPr>
          </a:p>
          <a:p>
            <a:pPr marL="1290955" marR="12700" indent="-1278890" algn="r">
              <a:lnSpc>
                <a:spcPts val="1370"/>
              </a:lnSpc>
              <a:spcBef>
                <a:spcPts val="40"/>
              </a:spcBef>
            </a:pPr>
            <a:r>
              <a:rPr sz="1100" spc="5" dirty="0" smtClean="0">
                <a:latin typeface="Tahoma"/>
                <a:cs typeface="Tahoma"/>
              </a:rPr>
              <a:t>ﺮـﻣﻷا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ﺔ</a:t>
            </a:r>
            <a:r>
              <a:rPr sz="1100" spc="0" dirty="0" smtClean="0">
                <a:latin typeface="Tahoma"/>
                <a:cs typeface="Tahoma"/>
              </a:rPr>
              <a:t>ﻄ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20" dirty="0" smtClean="0">
                <a:latin typeface="Tahoma"/>
                <a:cs typeface="Tahoma"/>
              </a:rPr>
              <a:t>ﺳ</a:t>
            </a:r>
            <a:r>
              <a:rPr sz="1100" spc="0" dirty="0" smtClean="0">
                <a:latin typeface="Tahoma"/>
                <a:cs typeface="Tahoma"/>
              </a:rPr>
              <a:t>ا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5" dirty="0" smtClean="0">
                <a:latin typeface="Tahoma"/>
                <a:cs typeface="Tahoma"/>
              </a:rPr>
              <a:t>ﺑ </a:t>
            </a: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ﺪـﻘﻓ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ﻲـﺘﻟا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تﺎ</a:t>
            </a:r>
            <a:r>
              <a:rPr sz="1100" spc="5" dirty="0" smtClean="0">
                <a:latin typeface="Tahoma"/>
                <a:cs typeface="Tahoma"/>
              </a:rPr>
              <a:t>ـﻔﻠﻤﻟا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س</a:t>
            </a:r>
            <a:r>
              <a:rPr sz="1100" spc="5" dirty="0" smtClean="0">
                <a:latin typeface="Tahoma"/>
                <a:cs typeface="Tahoma"/>
              </a:rPr>
              <a:t>ر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5" dirty="0" smtClean="0">
                <a:latin typeface="Tahoma"/>
                <a:cs typeface="Tahoma"/>
              </a:rPr>
              <a:t>ـﮫﻔﻟا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عﺎﺟﺮﺘـﺳأ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ﻟوﺎﺤﻤﺑ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ﻒـﻠ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ﻟا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اﺬـھ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5" dirty="0" smtClean="0">
                <a:latin typeface="Tahoma"/>
                <a:cs typeface="Tahoma"/>
              </a:rPr>
              <a:t>ﻮﻘﻳ</a:t>
            </a:r>
            <a:r>
              <a:rPr sz="1100" spc="10" dirty="0" smtClean="0">
                <a:latin typeface="Tahoma"/>
                <a:cs typeface="Tahoma"/>
              </a:rPr>
              <a:t> ﻂﯿﺴﺑ ل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-10" dirty="0" smtClean="0">
                <a:latin typeface="Tahoma"/>
                <a:cs typeface="Tahoma"/>
              </a:rPr>
              <a:t>ﺜ</a:t>
            </a:r>
            <a:r>
              <a:rPr sz="1100" spc="10" dirty="0" smtClean="0">
                <a:latin typeface="Tahoma"/>
                <a:cs typeface="Tahoma"/>
              </a:rPr>
              <a:t>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اﺬھو 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اﺪﺟ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ﻞﻳﻮﻃ ﺖﻗو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ﺔﯿﻠﻤﻌﻟا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هﺬھ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ﺬﺧﺄﺘﺳ FORMAT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86660" y="4371340"/>
            <a:ext cx="3902075" cy="349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r">
              <a:lnSpc>
                <a:spcPct val="100000"/>
              </a:lnSpc>
            </a:pP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DISKCOPY</a:t>
            </a:r>
            <a:r>
              <a:rPr sz="1100" spc="-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ﺮﻣﻷا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-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٧</a:t>
            </a:r>
            <a:endParaRPr sz="1100">
              <a:latin typeface="Tahoma"/>
              <a:cs typeface="Tahoma"/>
            </a:endParaRPr>
          </a:p>
          <a:p>
            <a:pPr marR="13335" algn="r">
              <a:lnSpc>
                <a:spcPct val="100000"/>
              </a:lnSpc>
              <a:spcBef>
                <a:spcPts val="35"/>
              </a:spcBef>
            </a:pP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ﺧأ </a:t>
            </a:r>
            <a:r>
              <a:rPr sz="1100" spc="10" dirty="0" smtClean="0">
                <a:latin typeface="Tahoma"/>
                <a:cs typeface="Tahoma"/>
              </a:rPr>
              <a:t>نﺮﻣ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ص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ﻗ </a:t>
            </a:r>
            <a:r>
              <a:rPr sz="1100" spc="10" dirty="0" smtClean="0">
                <a:latin typeface="Tahoma"/>
                <a:cs typeface="Tahoma"/>
              </a:rPr>
              <a:t>ﻰﻟإ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نﺮﻣ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ص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ﻗ </a:t>
            </a:r>
            <a:r>
              <a:rPr sz="1100" spc="10" dirty="0" smtClean="0">
                <a:latin typeface="Tahoma"/>
                <a:cs typeface="Tahoma"/>
              </a:rPr>
              <a:t>ﻦﻣ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ﻞﺻﻷا </a:t>
            </a:r>
            <a:r>
              <a:rPr sz="1100" spc="5" dirty="0" smtClean="0">
                <a:latin typeface="Tahoma"/>
                <a:cs typeface="Tahoma"/>
              </a:rPr>
              <a:t>ﻖﺒ</a:t>
            </a:r>
            <a:r>
              <a:rPr sz="1100" spc="10" dirty="0" smtClean="0">
                <a:latin typeface="Tahoma"/>
                <a:cs typeface="Tahoma"/>
              </a:rPr>
              <a:t>ﻃ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ﻪﺨﺴﻧ ﻞﻤﻌﻟ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10" dirty="0" smtClean="0">
                <a:latin typeface="Tahoma"/>
                <a:cs typeface="Tahoma"/>
              </a:rPr>
              <a:t>ﺪﺨ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10" dirty="0" smtClean="0">
                <a:latin typeface="Tahoma"/>
                <a:cs typeface="Tahoma"/>
              </a:rPr>
              <a:t>ﺴﻳ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59000" y="5771896"/>
            <a:ext cx="4229735" cy="351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r">
              <a:lnSpc>
                <a:spcPct val="100000"/>
              </a:lnSpc>
            </a:pP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DISKCOMP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 ﺮﻣﻷا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-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٨</a:t>
            </a:r>
            <a:endParaRPr sz="1100">
              <a:latin typeface="Tahoma"/>
              <a:cs typeface="Tahoma"/>
            </a:endParaRPr>
          </a:p>
          <a:p>
            <a:pPr marR="13335" algn="r">
              <a:lnSpc>
                <a:spcPct val="100000"/>
              </a:lnSpc>
              <a:spcBef>
                <a:spcPts val="45"/>
              </a:spcBef>
            </a:pPr>
            <a:r>
              <a:rPr sz="1100" spc="5" dirty="0" smtClean="0">
                <a:latin typeface="Tahoma"/>
                <a:cs typeface="Tahoma"/>
              </a:rPr>
              <a:t>ﺔﻧرﺎﻘ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ﻟا</a:t>
            </a:r>
            <a:r>
              <a:rPr sz="1100" spc="-5" dirty="0" smtClean="0">
                <a:latin typeface="Tahoma"/>
                <a:cs typeface="Tahoma"/>
              </a:rPr>
              <a:t> ﺔ</a:t>
            </a:r>
            <a:r>
              <a:rPr sz="1100" spc="5" dirty="0" smtClean="0">
                <a:latin typeface="Tahoma"/>
                <a:cs typeface="Tahoma"/>
              </a:rPr>
              <a:t>ﺠﯿﺘﻧ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10" dirty="0" smtClean="0">
                <a:latin typeface="Tahoma"/>
                <a:cs typeface="Tahoma"/>
              </a:rPr>
              <a:t>ﻋ</a:t>
            </a:r>
            <a:r>
              <a:rPr sz="1100" spc="5" dirty="0" smtClean="0">
                <a:latin typeface="Tahoma"/>
                <a:cs typeface="Tahoma"/>
              </a:rPr>
              <a:t> ﺮﻳﺮﻘﺗ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ض</a:t>
            </a:r>
            <a:r>
              <a:rPr sz="1100" spc="10" dirty="0" smtClean="0">
                <a:latin typeface="Tahoma"/>
                <a:cs typeface="Tahoma"/>
              </a:rPr>
              <a:t>ﺮﻋو ﻦﯿﺘﻧاﻮﻄﺳأ ىﻮﺘﺤﻣ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ﻦﯿﺑ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5" dirty="0" smtClean="0">
                <a:latin typeface="Tahoma"/>
                <a:cs typeface="Tahoma"/>
              </a:rPr>
              <a:t>ﻧرﺎﻘﻤﻠﻟ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10" dirty="0" smtClean="0">
                <a:latin typeface="Tahoma"/>
                <a:cs typeface="Tahoma"/>
              </a:rPr>
              <a:t>ﺪﺨ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10" dirty="0" smtClean="0">
                <a:latin typeface="Tahoma"/>
                <a:cs typeface="Tahoma"/>
              </a:rPr>
              <a:t>ﺴﻳ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04619" y="7001764"/>
            <a:ext cx="4985385" cy="13874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3335" algn="r">
              <a:lnSpc>
                <a:spcPct val="100000"/>
              </a:lnSpc>
            </a:pP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PATH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 ﺮﻣﻷا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-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٩</a:t>
            </a:r>
            <a:endParaRPr sz="1100">
              <a:latin typeface="Tahoma"/>
              <a:cs typeface="Tahoma"/>
            </a:endParaRPr>
          </a:p>
          <a:p>
            <a:pPr marL="12700" marR="13335" indent="1682750" algn="r">
              <a:lnSpc>
                <a:spcPts val="1370"/>
              </a:lnSpc>
              <a:spcBef>
                <a:spcPts val="25"/>
              </a:spcBef>
            </a:pPr>
            <a:r>
              <a:rPr sz="1100" spc="5" dirty="0" smtClean="0">
                <a:latin typeface="Tahoma"/>
                <a:cs typeface="Tahoma"/>
              </a:rPr>
              <a:t>. ﺎﻣ ﺮﻣأ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10" dirty="0" smtClean="0">
                <a:latin typeface="Tahoma"/>
                <a:cs typeface="Tahoma"/>
              </a:rPr>
              <a:t>اﺪﺨﺘﺳا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10" dirty="0" smtClean="0">
                <a:latin typeface="Tahoma"/>
                <a:cs typeface="Tahoma"/>
              </a:rPr>
              <a:t>ﻨﻋ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5" dirty="0" smtClean="0">
                <a:latin typeface="Tahoma"/>
                <a:cs typeface="Tahoma"/>
              </a:rPr>
              <a:t>ﯿﻓ </a:t>
            </a:r>
            <a:r>
              <a:rPr sz="1100" spc="15" dirty="0" smtClean="0">
                <a:latin typeface="Tahoma"/>
                <a:cs typeface="Tahoma"/>
              </a:rPr>
              <a:t>ﺚ</a:t>
            </a:r>
            <a:r>
              <a:rPr sz="1100" spc="5" dirty="0" smtClean="0">
                <a:latin typeface="Tahoma"/>
                <a:cs typeface="Tahoma"/>
              </a:rPr>
              <a:t>ﺤﺒﻟا </a:t>
            </a:r>
            <a:r>
              <a:rPr sz="1100" spc="15" dirty="0" smtClean="0">
                <a:latin typeface="Tahoma"/>
                <a:cs typeface="Tahoma"/>
              </a:rPr>
              <a:t>ب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5" dirty="0" smtClean="0">
                <a:latin typeface="Tahoma"/>
                <a:cs typeface="Tahoma"/>
              </a:rPr>
              <a:t>ﻠ</a:t>
            </a:r>
            <a:r>
              <a:rPr sz="1100" spc="0" dirty="0" smtClean="0">
                <a:latin typeface="Tahoma"/>
                <a:cs typeface="Tahoma"/>
              </a:rPr>
              <a:t>ﻄ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ﻟا </a:t>
            </a:r>
            <a:r>
              <a:rPr sz="1100" spc="10" dirty="0" smtClean="0">
                <a:latin typeface="Tahoma"/>
                <a:cs typeface="Tahoma"/>
              </a:rPr>
              <a:t>رﺎﺴ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ﻦﯿﯿﻌﺘﻟ</a:t>
            </a:r>
            <a:r>
              <a:rPr sz="1100" spc="10" dirty="0" smtClean="0">
                <a:latin typeface="Tahoma"/>
                <a:cs typeface="Tahoma"/>
              </a:rPr>
              <a:t> ماﺪﺨﺘـﺴﺑ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نﻷا </a:t>
            </a:r>
            <a:r>
              <a:rPr sz="1100" spc="15" dirty="0" smtClean="0">
                <a:latin typeface="Tahoma"/>
                <a:cs typeface="Tahoma"/>
              </a:rPr>
              <a:t>ﻚـ</a:t>
            </a:r>
            <a:r>
              <a:rPr sz="1100" spc="10" dirty="0" smtClean="0">
                <a:latin typeface="Tahoma"/>
                <a:cs typeface="Tahoma"/>
              </a:rPr>
              <a:t>ﻌﻗﻮﻣ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نﺎﻛ 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10" dirty="0" smtClean="0">
                <a:latin typeface="Tahoma"/>
                <a:cs typeface="Tahoma"/>
              </a:rPr>
              <a:t>ﻤﮫﻣ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10" dirty="0" smtClean="0">
                <a:latin typeface="Tahoma"/>
                <a:cs typeface="Tahoma"/>
              </a:rPr>
              <a:t>ﻠﺠﻣ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يﺄﺑ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ﻢ</a:t>
            </a:r>
            <a:r>
              <a:rPr sz="1100" spc="-5" dirty="0" smtClean="0">
                <a:latin typeface="Tahoma"/>
                <a:cs typeface="Tahoma"/>
              </a:rPr>
              <a:t>ﻜ</a:t>
            </a:r>
            <a:r>
              <a:rPr sz="1100" spc="5" dirty="0" smtClean="0">
                <a:latin typeface="Tahoma"/>
                <a:cs typeface="Tahoma"/>
              </a:rPr>
              <a:t>ﺤﺘﻟا</a:t>
            </a:r>
            <a:r>
              <a:rPr sz="1100" spc="20" dirty="0" smtClean="0">
                <a:latin typeface="Tahoma"/>
                <a:cs typeface="Tahoma"/>
              </a:rPr>
              <a:t> ﻊ</a:t>
            </a:r>
            <a:r>
              <a:rPr sz="1100" spc="5" dirty="0" smtClean="0">
                <a:latin typeface="Tahoma"/>
                <a:cs typeface="Tahoma"/>
              </a:rPr>
              <a:t>ﯿ</a:t>
            </a:r>
            <a:r>
              <a:rPr sz="1100" spc="0" dirty="0" smtClean="0">
                <a:latin typeface="Tahoma"/>
                <a:cs typeface="Tahoma"/>
              </a:rPr>
              <a:t>ﻄ</a:t>
            </a:r>
            <a:r>
              <a:rPr sz="1100" spc="10" dirty="0" smtClean="0">
                <a:latin typeface="Tahoma"/>
                <a:cs typeface="Tahoma"/>
              </a:rPr>
              <a:t>ﺘﺴﺗ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اﺪﺟ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ﻢﮫﻣ </a:t>
            </a:r>
            <a:r>
              <a:rPr sz="1100" spc="15" dirty="0" smtClean="0">
                <a:latin typeface="Tahoma"/>
                <a:cs typeface="Tahoma"/>
              </a:rPr>
              <a:t>ءﻲ</a:t>
            </a:r>
            <a:r>
              <a:rPr sz="1100" spc="20" dirty="0" smtClean="0">
                <a:latin typeface="Tahoma"/>
                <a:cs typeface="Tahoma"/>
              </a:rPr>
              <a:t>ﺷ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ن</a:t>
            </a:r>
            <a:r>
              <a:rPr sz="1100" spc="15" dirty="0" smtClean="0">
                <a:latin typeface="Tahoma"/>
                <a:cs typeface="Tahoma"/>
              </a:rPr>
              <a:t>ﻵ</a:t>
            </a:r>
            <a:r>
              <a:rPr sz="1100" spc="5" dirty="0" smtClean="0">
                <a:latin typeface="Tahoma"/>
                <a:cs typeface="Tahoma"/>
              </a:rPr>
              <a:t>ا </a:t>
            </a:r>
            <a:r>
              <a:rPr sz="1100" spc="10" dirty="0" smtClean="0">
                <a:latin typeface="Tahoma"/>
                <a:cs typeface="Tahoma"/>
              </a:rPr>
              <a:t>ﻆﺣﻻ</a:t>
            </a:r>
            <a:endParaRPr sz="1100">
              <a:latin typeface="Tahoma"/>
              <a:cs typeface="Tahoma"/>
            </a:endParaRPr>
          </a:p>
          <a:p>
            <a:pPr marR="14604" algn="r">
              <a:lnSpc>
                <a:spcPts val="1315"/>
              </a:lnSpc>
            </a:pPr>
            <a:r>
              <a:rPr sz="1100" spc="10" dirty="0" smtClean="0">
                <a:latin typeface="Tahoma"/>
                <a:cs typeface="Tahoma"/>
              </a:rPr>
              <a:t>w</a:t>
            </a:r>
            <a:r>
              <a:rPr sz="1100" spc="-15" dirty="0" smtClean="0">
                <a:latin typeface="Tahoma"/>
                <a:cs typeface="Tahoma"/>
              </a:rPr>
              <a:t>i</a:t>
            </a:r>
            <a:r>
              <a:rPr sz="1100" spc="10" dirty="0" smtClean="0">
                <a:latin typeface="Tahoma"/>
                <a:cs typeface="Tahoma"/>
              </a:rPr>
              <a:t>nd</a:t>
            </a:r>
            <a:r>
              <a:rPr sz="1100" spc="-5" dirty="0" smtClean="0">
                <a:latin typeface="Tahoma"/>
                <a:cs typeface="Tahoma"/>
              </a:rPr>
              <a:t>o</a:t>
            </a:r>
            <a:r>
              <a:rPr sz="1100" spc="10" dirty="0" smtClean="0">
                <a:latin typeface="Tahoma"/>
                <a:cs typeface="Tahoma"/>
              </a:rPr>
              <a:t>ws</a:t>
            </a:r>
            <a:r>
              <a:rPr sz="1100" spc="5" dirty="0" smtClean="0">
                <a:latin typeface="Tahoma"/>
                <a:cs typeface="Tahoma"/>
              </a:rPr>
              <a:t> ﺪﻠﺠﻟا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ﻞﺧاد</a:t>
            </a:r>
            <a:r>
              <a:rPr sz="1100" spc="5" dirty="0" smtClean="0">
                <a:latin typeface="Tahoma"/>
                <a:cs typeface="Tahoma"/>
              </a:rPr>
              <a:t> نﻵا ﻚﻧأ </a:t>
            </a:r>
            <a:r>
              <a:rPr sz="1100" spc="30" dirty="0" smtClean="0">
                <a:latin typeface="Tahoma"/>
                <a:cs typeface="Tahoma"/>
              </a:rPr>
              <a:t>ض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ﻔﻨﻟ </a:t>
            </a:r>
            <a:r>
              <a:rPr sz="1100" spc="15" dirty="0" smtClean="0">
                <a:latin typeface="Tahoma"/>
                <a:cs typeface="Tahoma"/>
              </a:rPr>
              <a:t>ﻼ</a:t>
            </a:r>
            <a:r>
              <a:rPr sz="1100" spc="-10" dirty="0" smtClean="0">
                <a:latin typeface="Tahoma"/>
                <a:cs typeface="Tahoma"/>
              </a:rPr>
              <a:t>ﺜ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ﻓ </a:t>
            </a:r>
            <a:r>
              <a:rPr sz="1100" spc="10" dirty="0" smtClean="0">
                <a:latin typeface="Tahoma"/>
                <a:cs typeface="Tahoma"/>
              </a:rPr>
              <a:t>رﺎﺴﻤﻟا</a:t>
            </a:r>
            <a:endParaRPr sz="1100">
              <a:latin typeface="Tahoma"/>
              <a:cs typeface="Tahoma"/>
            </a:endParaRPr>
          </a:p>
          <a:p>
            <a:pPr marL="12700" marR="12700" indent="1493520" algn="r">
              <a:lnSpc>
                <a:spcPct val="102699"/>
              </a:lnSpc>
            </a:pPr>
            <a:r>
              <a:rPr sz="1100" spc="10" dirty="0" smtClean="0">
                <a:latin typeface="Tahoma"/>
                <a:cs typeface="Tahoma"/>
              </a:rPr>
              <a:t>COMPAQ </a:t>
            </a:r>
            <a:r>
              <a:rPr sz="1100" spc="5" dirty="0" smtClean="0">
                <a:latin typeface="Tahoma"/>
                <a:cs typeface="Tahoma"/>
              </a:rPr>
              <a:t>ﺪﻠﺠﻤﻟا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ﻲﻓ</a:t>
            </a:r>
            <a:r>
              <a:rPr sz="1100" spc="10" dirty="0" smtClean="0">
                <a:latin typeface="Tahoma"/>
                <a:cs typeface="Tahoma"/>
              </a:rPr>
              <a:t> هدﻮﺟ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5" dirty="0" smtClean="0">
                <a:latin typeface="Tahoma"/>
                <a:cs typeface="Tahoma"/>
              </a:rPr>
              <a:t>ﻤﻟا </a:t>
            </a: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ﺎﻔﻠﻤﻟا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ض</a:t>
            </a:r>
            <a:r>
              <a:rPr sz="1100" spc="5" dirty="0" smtClean="0">
                <a:latin typeface="Tahoma"/>
                <a:cs typeface="Tahoma"/>
              </a:rPr>
              <a:t>اﺮﻌﺘﺳأ</a:t>
            </a:r>
            <a:r>
              <a:rPr sz="1100" spc="-2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ﺪﻳ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ﺗ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ﺖﻧاو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ض</a:t>
            </a:r>
            <a:r>
              <a:rPr sz="1100" spc="0" dirty="0" smtClean="0">
                <a:latin typeface="Tahoma"/>
                <a:cs typeface="Tahoma"/>
              </a:rPr>
              <a:t>ا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ﻌﺘ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ﺳأ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5" dirty="0" smtClean="0">
                <a:latin typeface="Tahoma"/>
                <a:cs typeface="Tahoma"/>
              </a:rPr>
              <a:t>ـﻣ</a:t>
            </a:r>
            <a:r>
              <a:rPr sz="1100" spc="25" dirty="0" smtClean="0">
                <a:latin typeface="Tahoma"/>
                <a:cs typeface="Tahoma"/>
              </a:rPr>
              <a:t> ﻦ</a:t>
            </a:r>
            <a:r>
              <a:rPr sz="1100" spc="10" dirty="0" smtClean="0">
                <a:latin typeface="Tahoma"/>
                <a:cs typeface="Tahoma"/>
              </a:rPr>
              <a:t>ﻜﻤ</a:t>
            </a:r>
            <a:r>
              <a:rPr sz="1100" spc="0" dirty="0" smtClean="0">
                <a:latin typeface="Tahoma"/>
                <a:cs typeface="Tahoma"/>
              </a:rPr>
              <a:t>ﺘ</a:t>
            </a:r>
            <a:r>
              <a:rPr sz="1100" spc="5" dirty="0" smtClean="0">
                <a:latin typeface="Tahoma"/>
                <a:cs typeface="Tahoma"/>
              </a:rPr>
              <a:t>ـﺗ</a:t>
            </a:r>
            <a:r>
              <a:rPr sz="1100" spc="20" dirty="0" smtClean="0">
                <a:latin typeface="Tahoma"/>
                <a:cs typeface="Tahoma"/>
              </a:rPr>
              <a:t> ﻲ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ﺘﺣ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COMPAQ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ﻰ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ﻟا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win</a:t>
            </a:r>
            <a:r>
              <a:rPr sz="1100" spc="-5" dirty="0" smtClean="0">
                <a:latin typeface="Tahoma"/>
                <a:cs typeface="Tahoma"/>
              </a:rPr>
              <a:t>d</a:t>
            </a:r>
            <a:r>
              <a:rPr sz="1100" spc="10" dirty="0" smtClean="0">
                <a:latin typeface="Tahoma"/>
                <a:cs typeface="Tahoma"/>
              </a:rPr>
              <a:t>ows ﻦﻣ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ﻞﻘﻨﺘﻧ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نأ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اﺪﺑأ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ﻪﺟﺎﺤﺑ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ﺖﺴﻟ</a:t>
            </a:r>
            <a:endParaRPr sz="1100">
              <a:latin typeface="Tahoma"/>
              <a:cs typeface="Tahoma"/>
            </a:endParaRPr>
          </a:p>
          <a:p>
            <a:pPr marL="830580" marR="15875" indent="3121025" algn="r">
              <a:lnSpc>
                <a:spcPct val="103600"/>
              </a:lnSpc>
            </a:pPr>
            <a:r>
              <a:rPr sz="1100" spc="10" dirty="0" smtClean="0">
                <a:latin typeface="Tahoma"/>
                <a:cs typeface="Tahoma"/>
              </a:rPr>
              <a:t>COMPAQ </a:t>
            </a:r>
            <a:r>
              <a:rPr sz="1100" spc="0" dirty="0" smtClean="0">
                <a:latin typeface="Tahoma"/>
                <a:cs typeface="Tahoma"/>
              </a:rPr>
              <a:t>ي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5" dirty="0" smtClean="0">
                <a:latin typeface="Tahoma"/>
                <a:cs typeface="Tahoma"/>
              </a:rPr>
              <a:t>ﺘ</a:t>
            </a:r>
            <a:r>
              <a:rPr sz="1100" spc="-5" dirty="0" smtClean="0">
                <a:latin typeface="Tahoma"/>
                <a:cs typeface="Tahoma"/>
              </a:rPr>
              <a:t>ﺤﻣ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ﻞ</a:t>
            </a:r>
            <a:r>
              <a:rPr sz="1100" spc="10" dirty="0" smtClean="0">
                <a:latin typeface="Tahoma"/>
                <a:cs typeface="Tahoma"/>
              </a:rPr>
              <a:t>ﻜﺸﻟا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ا</a:t>
            </a:r>
            <a:r>
              <a:rPr sz="1100" spc="-10" dirty="0" smtClean="0">
                <a:latin typeface="Tahoma"/>
                <a:cs typeface="Tahoma"/>
              </a:rPr>
              <a:t>ﺬ</a:t>
            </a:r>
            <a:r>
              <a:rPr sz="1100" spc="5" dirty="0" smtClean="0">
                <a:latin typeface="Tahoma"/>
                <a:cs typeface="Tahoma"/>
              </a:rPr>
              <a:t>ﮫﺑ </a:t>
            </a:r>
            <a:r>
              <a:rPr sz="1100" spc="10" dirty="0" smtClean="0">
                <a:latin typeface="Tahoma"/>
                <a:cs typeface="Tahoma"/>
              </a:rPr>
              <a:t>CD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ﻣﻷا</a:t>
            </a:r>
            <a:r>
              <a:rPr sz="1100" spc="5" dirty="0" smtClean="0">
                <a:latin typeface="Tahoma"/>
                <a:cs typeface="Tahoma"/>
              </a:rPr>
              <a:t> ﺪﻌﺑ  </a:t>
            </a:r>
            <a:r>
              <a:rPr sz="1100" spc="10" dirty="0" smtClean="0">
                <a:latin typeface="Tahoma"/>
                <a:cs typeface="Tahoma"/>
              </a:rPr>
              <a:t>COMPAQ 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ﺑ </a:t>
            </a:r>
            <a:r>
              <a:rPr sz="1100" spc="30" dirty="0" smtClean="0">
                <a:latin typeface="Tahoma"/>
                <a:cs typeface="Tahoma"/>
              </a:rPr>
              <a:t>ص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5" dirty="0" smtClean="0">
                <a:latin typeface="Tahoma"/>
                <a:cs typeface="Tahoma"/>
              </a:rPr>
              <a:t>ﺨﻟا </a:t>
            </a:r>
            <a:r>
              <a:rPr sz="1100" spc="-10" dirty="0" smtClean="0">
                <a:latin typeface="Tahoma"/>
                <a:cs typeface="Tahoma"/>
              </a:rPr>
              <a:t>ر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20" dirty="0" smtClean="0">
                <a:latin typeface="Tahoma"/>
                <a:cs typeface="Tahoma"/>
              </a:rPr>
              <a:t>ﺴﻤ</a:t>
            </a:r>
            <a:r>
              <a:rPr sz="1100" spc="5" dirty="0" smtClean="0">
                <a:latin typeface="Tahoma"/>
                <a:cs typeface="Tahoma"/>
              </a:rPr>
              <a:t>ﻟا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5" dirty="0" smtClean="0">
                <a:latin typeface="Tahoma"/>
                <a:cs typeface="Tahoma"/>
              </a:rPr>
              <a:t>ﺑﺎﺘﻛ</a:t>
            </a:r>
            <a:r>
              <a:rPr sz="1100" spc="10" dirty="0" smtClean="0">
                <a:latin typeface="Tahoma"/>
                <a:cs typeface="Tahoma"/>
              </a:rPr>
              <a:t> ﻚﯿﻠﻋﺎﻣ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ﻞﻛ</a:t>
            </a:r>
            <a:endParaRPr sz="1100">
              <a:latin typeface="Tahoma"/>
              <a:cs typeface="Tahom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349628" y="2602357"/>
          <a:ext cx="5087111" cy="3581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2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5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906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ﺮﻣﻷا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حﺮﺸﻟا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06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UNDEL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E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T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E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AMAr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AMAr ﻲ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ﺴ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ﻤ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ﻟا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ﻒﻠ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ﻤ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ﻟا داد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ﺘﺳا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لوﺎﺤﻳ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349628" y="3656965"/>
          <a:ext cx="5087111" cy="5303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2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5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9831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ﺮﻣﻷا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حﺮﺸﻟا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UNFORMAT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C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: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ﻲ</a:t>
                      </a:r>
                      <a:r>
                        <a:rPr sz="1100" spc="-185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ـﻓ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ﺖ</a:t>
                      </a:r>
                      <a:r>
                        <a:rPr sz="1100" spc="-17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ـﻧﺎﻛ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ﻲ</a:t>
                      </a:r>
                      <a:r>
                        <a:rPr sz="1100" spc="-24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ﺘﻟا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ﻒ</a:t>
                      </a:r>
                      <a:r>
                        <a:rPr sz="1100" spc="-17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ـﻠﻤﻟا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دادﺮﺘ</a:t>
                      </a:r>
                      <a:r>
                        <a:rPr sz="1100" spc="-24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ﺳا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ل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و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ﺎ</a:t>
                      </a:r>
                      <a:r>
                        <a:rPr sz="1100" spc="-17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ـﺤﻳ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142557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C 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ﻲﻤﺴﻤﻟا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ءﺰﺠﻟا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349628" y="4885309"/>
          <a:ext cx="5087111" cy="7025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2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5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8308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ﺮﻣﻷا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حﺮﺸﻟا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25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D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I</a:t>
                      </a:r>
                      <a:r>
                        <a:rPr sz="1100" spc="-20" dirty="0" smtClean="0">
                          <a:latin typeface="Tahoma"/>
                          <a:cs typeface="Tahoma"/>
                        </a:rPr>
                        <a:t>S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KCOPY</a:t>
                      </a:r>
                      <a:r>
                        <a:rPr sz="1100" spc="-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25" dirty="0" smtClean="0">
                          <a:latin typeface="Tahoma"/>
                          <a:cs typeface="Tahoma"/>
                        </a:rPr>
                        <a:t>A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: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 marR="60960" indent="0">
                        <a:lnSpc>
                          <a:spcPct val="103600"/>
                        </a:lnSpc>
                      </a:pPr>
                      <a:r>
                        <a:rPr sz="1100" spc="5" dirty="0" smtClean="0">
                          <a:latin typeface="Tahoma"/>
                          <a:cs typeface="Tahoma"/>
                        </a:rPr>
                        <a:t>ص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-15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ﻘﻟا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ﻦ</a:t>
                      </a:r>
                      <a:r>
                        <a:rPr sz="1100" spc="-1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ﻣ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ﻞ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-15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ﺻﻷا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ﻖ</a:t>
                      </a:r>
                      <a:r>
                        <a:rPr sz="1100" spc="-1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ﺒ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ﻃ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ﻪ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ﺨ</a:t>
                      </a:r>
                      <a:r>
                        <a:rPr sz="1100" spc="-1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ـﺴﻧ</a:t>
                      </a:r>
                      <a:r>
                        <a:rPr sz="1100" spc="1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ﻞ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-15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ﻤﻌﻟ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ﻞ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ﻘﻨﻟ</a:t>
                      </a:r>
                      <a:r>
                        <a:rPr sz="1100" spc="1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ﺧأ</a:t>
                      </a:r>
                      <a:r>
                        <a:rPr sz="1100" spc="2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ص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ﻗ</a:t>
                      </a:r>
                      <a:r>
                        <a:rPr sz="1100" spc="3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لﺎﺧدإ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ﻚﻨﻣ</a:t>
                      </a:r>
                      <a:r>
                        <a:rPr sz="1100" spc="2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ﺐﻠﻄﻳ</a:t>
                      </a:r>
                      <a:r>
                        <a:rPr sz="1100" spc="2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ﻢ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ﺛ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ن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ﻤ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ﻟا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861694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spc="-5" dirty="0" smtClean="0">
                          <a:latin typeface="Tahoma"/>
                          <a:cs typeface="Tahoma"/>
                        </a:rPr>
                        <a:t>ﺔ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ﯿ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ﻟإ ﺔﺧﻮﺴﻨﻤﻟا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ت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ﺎ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ﻧﺎﯿﺒﻟا ﻪﻓﺎﻛ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349628" y="6285865"/>
          <a:ext cx="5087111" cy="3581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2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5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9831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ﺮﻣﻷا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حﺮﺸﻟا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08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D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I</a:t>
                      </a:r>
                      <a:r>
                        <a:rPr sz="1100" spc="-20" dirty="0" smtClean="0">
                          <a:latin typeface="Tahoma"/>
                          <a:cs typeface="Tahoma"/>
                        </a:rPr>
                        <a:t>S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KCOMP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A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: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B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: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2155">
                        <a:lnSpc>
                          <a:spcPct val="100000"/>
                        </a:lnSpc>
                      </a:pPr>
                      <a:r>
                        <a:rPr sz="1100" spc="10" dirty="0" smtClean="0">
                          <a:latin typeface="Tahoma"/>
                          <a:cs typeface="Tahoma"/>
                        </a:rPr>
                        <a:t>ﻦ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ﯿﺘﻧاﻮﻄﺳﻷا ﻦﯿﺗ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ﺎ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ھ ﻦﯿﺑ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ﻪ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ﻧر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ﺎ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ﻘﻣ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0367" y="873252"/>
            <a:ext cx="4953000" cy="25024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404619" y="3552952"/>
            <a:ext cx="4985385" cy="8693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r">
              <a:lnSpc>
                <a:spcPct val="100000"/>
              </a:lnSpc>
            </a:pP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ﻣا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ﻷا </a:t>
            </a:r>
            <a:r>
              <a:rPr sz="1100" spc="10" dirty="0" smtClean="0">
                <a:latin typeface="Tahoma"/>
                <a:cs typeface="Tahoma"/>
              </a:rPr>
              <a:t>ﻲﻗﺎﺑ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ﻊﻣ </a:t>
            </a:r>
            <a:r>
              <a:rPr sz="1100" spc="5" dirty="0" smtClean="0">
                <a:latin typeface="Tahoma"/>
                <a:cs typeface="Tahoma"/>
              </a:rPr>
              <a:t>ﺮﻣﻷا اﺬﻜ</a:t>
            </a:r>
            <a:r>
              <a:rPr sz="1100" spc="0" dirty="0" smtClean="0">
                <a:latin typeface="Tahoma"/>
                <a:cs typeface="Tahoma"/>
              </a:rPr>
              <a:t>ـ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ھ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</a:t>
            </a:r>
            <a:endParaRPr sz="1100">
              <a:latin typeface="Tahoma"/>
              <a:cs typeface="Tahoma"/>
            </a:endParaRPr>
          </a:p>
          <a:p>
            <a:pPr>
              <a:lnSpc>
                <a:spcPts val="1300"/>
              </a:lnSpc>
              <a:spcBef>
                <a:spcPts val="91"/>
              </a:spcBef>
            </a:pPr>
            <a:endParaRPr sz="1300"/>
          </a:p>
          <a:p>
            <a:pPr marR="13970" algn="r">
              <a:lnSpc>
                <a:spcPct val="100000"/>
              </a:lnSpc>
            </a:pP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PROMPT</a:t>
            </a:r>
            <a:r>
              <a:rPr sz="1100" spc="1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ﺮ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ﻣﻷا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-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١٠</a:t>
            </a:r>
            <a:endParaRPr sz="1100">
              <a:latin typeface="Tahoma"/>
              <a:cs typeface="Tahoma"/>
            </a:endParaRPr>
          </a:p>
          <a:p>
            <a:pPr marR="14604" algn="r">
              <a:lnSpc>
                <a:spcPct val="100000"/>
              </a:lnSpc>
              <a:spcBef>
                <a:spcPts val="45"/>
              </a:spcBef>
            </a:pPr>
            <a:r>
              <a:rPr sz="1100" spc="10" dirty="0" smtClean="0">
                <a:latin typeface="Tahoma"/>
                <a:cs typeface="Tahoma"/>
              </a:rPr>
              <a:t>ﻢـﺳأ يأ</a:t>
            </a:r>
            <a:r>
              <a:rPr sz="1100" spc="5" dirty="0" smtClean="0">
                <a:latin typeface="Tahoma"/>
                <a:cs typeface="Tahoma"/>
              </a:rPr>
              <a:t> ﻰـﻟإ 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(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C:</a:t>
            </a:r>
            <a:r>
              <a:rPr sz="1100" spc="5" dirty="0" smtClean="0">
                <a:latin typeface="Tahoma"/>
                <a:cs typeface="Tahoma"/>
              </a:rPr>
              <a:t>\  </a:t>
            </a:r>
            <a:r>
              <a:rPr sz="1100" spc="-7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)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ﺚـ</a:t>
            </a:r>
            <a:r>
              <a:rPr sz="1100" spc="5" dirty="0" smtClean="0">
                <a:latin typeface="Tahoma"/>
                <a:cs typeface="Tahoma"/>
              </a:rPr>
              <a:t>ﺤﻤﻟا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ﯿﯿﻐﺘﺑ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5" dirty="0" smtClean="0">
                <a:latin typeface="Tahoma"/>
                <a:cs typeface="Tahoma"/>
              </a:rPr>
              <a:t>ﻮـﻘﻳ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ﺎﻣ ﺎ</a:t>
            </a:r>
            <a:r>
              <a:rPr sz="1100" spc="25" dirty="0" smtClean="0">
                <a:latin typeface="Tahoma"/>
                <a:cs typeface="Tahoma"/>
              </a:rPr>
              <a:t>ﻋ</a:t>
            </a:r>
            <a:r>
              <a:rPr sz="1100" spc="5" dirty="0" smtClean="0">
                <a:latin typeface="Tahoma"/>
                <a:cs typeface="Tahoma"/>
              </a:rPr>
              <a:t>ﻮﻧ </a:t>
            </a:r>
            <a:r>
              <a:rPr sz="1100" spc="10" dirty="0" smtClean="0">
                <a:latin typeface="Tahoma"/>
                <a:cs typeface="Tahoma"/>
              </a:rPr>
              <a:t>ﻒﻳﺮﻈﻟا</a:t>
            </a:r>
            <a:r>
              <a:rPr sz="1100" spc="-10" dirty="0" smtClean="0">
                <a:latin typeface="Tahoma"/>
                <a:cs typeface="Tahoma"/>
              </a:rPr>
              <a:t> ﺮ</a:t>
            </a:r>
            <a:r>
              <a:rPr sz="1100" spc="10" dirty="0" smtClean="0">
                <a:latin typeface="Tahoma"/>
                <a:cs typeface="Tahoma"/>
              </a:rPr>
              <a:t>ﻣﻷا</a:t>
            </a:r>
            <a:r>
              <a:rPr sz="1100" spc="5" dirty="0" smtClean="0">
                <a:latin typeface="Tahoma"/>
                <a:cs typeface="Tahoma"/>
              </a:rPr>
              <a:t> اﺬﮫﺑ </a:t>
            </a:r>
            <a:r>
              <a:rPr sz="1100" spc="-10" dirty="0" smtClean="0">
                <a:latin typeface="Tahoma"/>
                <a:cs typeface="Tahoma"/>
              </a:rPr>
              <a:t>ء</a:t>
            </a:r>
            <a:r>
              <a:rPr sz="1100" spc="5" dirty="0" smtClean="0">
                <a:latin typeface="Tahoma"/>
                <a:cs typeface="Tahoma"/>
              </a:rPr>
              <a:t>ﺰﺠﻟا </a:t>
            </a:r>
            <a:r>
              <a:rPr sz="1100" spc="10" dirty="0" smtClean="0">
                <a:latin typeface="Tahoma"/>
                <a:cs typeface="Tahoma"/>
              </a:rPr>
              <a:t>اﺬھ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ﻢﺘﺨﻧ</a:t>
            </a:r>
            <a:endParaRPr sz="1100">
              <a:latin typeface="Tahoma"/>
              <a:cs typeface="Tahoma"/>
            </a:endParaRPr>
          </a:p>
          <a:p>
            <a:pPr marR="12700" algn="r">
              <a:lnSpc>
                <a:spcPct val="100000"/>
              </a:lnSpc>
              <a:spcBef>
                <a:spcPts val="45"/>
              </a:spcBef>
            </a:pPr>
            <a:r>
              <a:rPr sz="1100" spc="5" dirty="0" smtClean="0">
                <a:latin typeface="Tahoma"/>
                <a:cs typeface="Tahoma"/>
              </a:rPr>
              <a:t>هﺪﻳﺮﺗ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20367" y="4585715"/>
            <a:ext cx="4953000" cy="25024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47720" y="871443"/>
            <a:ext cx="3042285" cy="5283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1818005" algn="r">
              <a:lnSpc>
                <a:spcPct val="103200"/>
              </a:lnSpc>
            </a:pP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ﺔﻌﻳﺮ</a:t>
            </a:r>
            <a:r>
              <a:rPr sz="1100" spc="35" dirty="0" smtClean="0">
                <a:solidFill>
                  <a:srgbClr val="FF0000"/>
                </a:solidFill>
                <a:latin typeface="Tahoma"/>
                <a:cs typeface="Tahoma"/>
              </a:rPr>
              <a:t>ﺴ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ﻟا  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DOS  </a:t>
            </a:r>
            <a:r>
              <a:rPr sz="1100" spc="0" dirty="0" smtClean="0">
                <a:solidFill>
                  <a:srgbClr val="FF0000"/>
                </a:solidFill>
                <a:latin typeface="Tahoma"/>
                <a:cs typeface="Tahoma"/>
              </a:rPr>
              <a:t>ﺮ</a:t>
            </a:r>
            <a:r>
              <a:rPr sz="1100" spc="20" dirty="0" smtClean="0">
                <a:solidFill>
                  <a:srgbClr val="FF0000"/>
                </a:solidFill>
                <a:latin typeface="Tahoma"/>
                <a:cs typeface="Tahoma"/>
              </a:rPr>
              <a:t>ﻣ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اوأ </a:t>
            </a:r>
            <a:r>
              <a:rPr sz="1100" spc="10" dirty="0" smtClean="0">
                <a:latin typeface="Tahoma"/>
                <a:cs typeface="Tahoma"/>
              </a:rPr>
              <a:t>ﻊﻳﺮﺳ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ﻞﻜﺸﺑ ك</a:t>
            </a:r>
            <a:r>
              <a:rPr sz="1100" spc="5" dirty="0" smtClean="0">
                <a:latin typeface="Tahoma"/>
                <a:cs typeface="Tahoma"/>
              </a:rPr>
              <a:t>ﺎﻨھ </a:t>
            </a:r>
            <a:r>
              <a:rPr sz="1100" spc="10" dirty="0" smtClean="0">
                <a:latin typeface="Tahoma"/>
                <a:cs typeface="Tahoma"/>
              </a:rPr>
              <a:t>ﺎﮫﺿﺮﻋﺄﺳ</a:t>
            </a:r>
            <a:r>
              <a:rPr sz="1100" spc="5" dirty="0" smtClean="0">
                <a:latin typeface="Tahoma"/>
                <a:cs typeface="Tahoma"/>
              </a:rPr>
              <a:t> ﺮﻣا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ﻷا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10" dirty="0" smtClean="0">
                <a:latin typeface="Tahoma"/>
                <a:cs typeface="Tahoma"/>
              </a:rPr>
              <a:t>ﻣ 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5" dirty="0" smtClean="0">
                <a:latin typeface="Tahoma"/>
                <a:cs typeface="Tahoma"/>
              </a:rPr>
              <a:t>ﻳ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5" dirty="0" smtClean="0">
                <a:latin typeface="Tahoma"/>
                <a:cs typeface="Tahoma"/>
              </a:rPr>
              <a:t>ﻌﻟا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ك</a:t>
            </a:r>
            <a:r>
              <a:rPr sz="1100" spc="5" dirty="0" smtClean="0">
                <a:latin typeface="Tahoma"/>
                <a:cs typeface="Tahoma"/>
              </a:rPr>
              <a:t>ﺎﻨھ </a:t>
            </a:r>
            <a:r>
              <a:rPr sz="1100" spc="10" dirty="0" smtClean="0">
                <a:latin typeface="Tahoma"/>
                <a:cs typeface="Tahoma"/>
              </a:rPr>
              <a:t>ENTER ﻂﻐﺿأ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ﻢﺛ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ﻣﻷا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ﺐ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20" dirty="0" smtClean="0">
                <a:latin typeface="Tahoma"/>
                <a:cs typeface="Tahoma"/>
              </a:rPr>
              <a:t>ﻛ</a:t>
            </a:r>
            <a:r>
              <a:rPr sz="1100" spc="5" dirty="0" smtClean="0">
                <a:latin typeface="Tahoma"/>
                <a:cs typeface="Tahoma"/>
              </a:rPr>
              <a:t>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ﺮﻣاوﻷا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ﻖ</a:t>
            </a:r>
            <a:r>
              <a:rPr sz="1100" spc="-10" dirty="0" smtClean="0">
                <a:latin typeface="Tahoma"/>
                <a:cs typeface="Tahoma"/>
              </a:rPr>
              <a:t>ﯿ</a:t>
            </a:r>
            <a:r>
              <a:rPr sz="1100" spc="5" dirty="0" smtClean="0">
                <a:latin typeface="Tahoma"/>
                <a:cs typeface="Tahoma"/>
              </a:rPr>
              <a:t>ﺒﻄﺘﻟ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04619" y="6535419"/>
            <a:ext cx="4987290" cy="12166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5875" algn="r">
              <a:lnSpc>
                <a:spcPct val="100000"/>
              </a:lnSpc>
            </a:pPr>
            <a:r>
              <a:rPr sz="1100" spc="15" dirty="0" smtClean="0">
                <a:solidFill>
                  <a:srgbClr val="FF0000"/>
                </a:solidFill>
                <a:latin typeface="Tahoma"/>
                <a:cs typeface="Tahoma"/>
              </a:rPr>
              <a:t>قﻼ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ﻃﻹا 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ﻰﻠﻋ 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ﺮﻣاوﻷا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ﻢھأ</a:t>
            </a:r>
            <a:endParaRPr sz="1100">
              <a:latin typeface="Tahoma"/>
              <a:cs typeface="Tahoma"/>
            </a:endParaRPr>
          </a:p>
          <a:p>
            <a:pPr marR="15875" algn="r">
              <a:lnSpc>
                <a:spcPct val="100000"/>
              </a:lnSpc>
              <a:spcBef>
                <a:spcPts val="45"/>
              </a:spcBef>
            </a:pPr>
            <a:r>
              <a:rPr sz="1100" spc="10" dirty="0" smtClean="0">
                <a:latin typeface="Tahoma"/>
                <a:cs typeface="Tahoma"/>
              </a:rPr>
              <a:t>ﻢـھأ </a:t>
            </a:r>
            <a:r>
              <a:rPr sz="1100" spc="15" dirty="0" smtClean="0">
                <a:latin typeface="Tahoma"/>
                <a:cs typeface="Tahoma"/>
              </a:rPr>
              <a:t>ﻲﻋﺪـ</a:t>
            </a:r>
            <a:r>
              <a:rPr sz="1100" spc="5" dirty="0" smtClean="0">
                <a:latin typeface="Tahoma"/>
                <a:cs typeface="Tahoma"/>
              </a:rPr>
              <a:t>ﺗ ﺎ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ﻤﻛ ﻼﻌﻓ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نﺎﻛ </a:t>
            </a:r>
            <a:r>
              <a:rPr sz="1100" spc="5" dirty="0" smtClean="0">
                <a:latin typeface="Tahoma"/>
                <a:cs typeface="Tahoma"/>
              </a:rPr>
              <a:t>اذإ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ه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ﻛ</a:t>
            </a:r>
            <a:r>
              <a:rPr sz="1100" spc="20" dirty="0" smtClean="0">
                <a:latin typeface="Tahoma"/>
                <a:cs typeface="Tahoma"/>
              </a:rPr>
              <a:t>ذ</a:t>
            </a:r>
            <a:r>
              <a:rPr sz="1100" spc="5" dirty="0" smtClean="0">
                <a:latin typeface="Tahoma"/>
                <a:cs typeface="Tahoma"/>
              </a:rPr>
              <a:t>ا </a:t>
            </a:r>
            <a:r>
              <a:rPr sz="1100" spc="10" dirty="0" smtClean="0">
                <a:latin typeface="Tahoma"/>
                <a:cs typeface="Tahoma"/>
              </a:rPr>
              <a:t>ﻢﻟ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 ن</a:t>
            </a:r>
            <a:r>
              <a:rPr sz="1100" spc="15" dirty="0" smtClean="0">
                <a:latin typeface="Tahoma"/>
                <a:cs typeface="Tahoma"/>
              </a:rPr>
              <a:t>ﻵ</a:t>
            </a:r>
            <a:r>
              <a:rPr sz="1100" spc="5" dirty="0" smtClean="0">
                <a:latin typeface="Tahoma"/>
                <a:cs typeface="Tahoma"/>
              </a:rPr>
              <a:t>ا </a:t>
            </a:r>
            <a:r>
              <a:rPr sz="1100" spc="10" dirty="0" smtClean="0">
                <a:latin typeface="Tahoma"/>
                <a:cs typeface="Tahoma"/>
              </a:rPr>
              <a:t>ﻰﻟإ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ﺮﻣﻷا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اﺬھ </a:t>
            </a: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ﺮﺧأ اذﺎ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لءﺎﺴﺘ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20" dirty="0" smtClean="0">
                <a:latin typeface="Tahoma"/>
                <a:cs typeface="Tahoma"/>
              </a:rPr>
              <a:t>ﺳ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ﺎﻤﺑر</a:t>
            </a:r>
            <a:endParaRPr sz="1100">
              <a:latin typeface="Tahoma"/>
              <a:cs typeface="Tahoma"/>
            </a:endParaRPr>
          </a:p>
          <a:p>
            <a:pPr marL="12700" marR="12700" indent="3709670" algn="r">
              <a:lnSpc>
                <a:spcPct val="102699"/>
              </a:lnSpc>
            </a:pPr>
            <a:r>
              <a:rPr sz="1100" spc="5" dirty="0" smtClean="0">
                <a:latin typeface="Tahoma"/>
                <a:cs typeface="Tahoma"/>
              </a:rPr>
              <a:t>.  </a:t>
            </a:r>
            <a:r>
              <a:rPr sz="1100" spc="15" dirty="0" smtClean="0">
                <a:latin typeface="Tahoma"/>
                <a:cs typeface="Tahoma"/>
              </a:rPr>
              <a:t>قﻼ</a:t>
            </a:r>
            <a:r>
              <a:rPr sz="1100" spc="0" dirty="0" smtClean="0">
                <a:latin typeface="Tahoma"/>
                <a:cs typeface="Tahoma"/>
              </a:rPr>
              <a:t>ﻄ</a:t>
            </a:r>
            <a:r>
              <a:rPr sz="1100" spc="5" dirty="0" smtClean="0">
                <a:latin typeface="Tahoma"/>
                <a:cs typeface="Tahoma"/>
              </a:rPr>
              <a:t>ﻟا </a:t>
            </a:r>
            <a:r>
              <a:rPr sz="1100" spc="10" dirty="0" smtClean="0">
                <a:latin typeface="Tahoma"/>
                <a:cs typeface="Tahoma"/>
              </a:rPr>
              <a:t>ﻰﻠﻋ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ﻣا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ﻷا ﺎ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ﻤﺘﻗ </a:t>
            </a:r>
            <a:r>
              <a:rPr sz="1100" spc="5" dirty="0" smtClean="0">
                <a:latin typeface="Tahoma"/>
                <a:cs typeface="Tahoma"/>
              </a:rPr>
              <a:t>و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ءﺎ</a:t>
            </a:r>
            <a:r>
              <a:rPr sz="1100" spc="20" dirty="0" smtClean="0">
                <a:latin typeface="Tahoma"/>
                <a:cs typeface="Tahoma"/>
              </a:rPr>
              <a:t>ـ</a:t>
            </a:r>
            <a:r>
              <a:rPr sz="1100" spc="15" dirty="0" smtClean="0">
                <a:latin typeface="Tahoma"/>
                <a:cs typeface="Tahoma"/>
              </a:rPr>
              <a:t>ﺷ</a:t>
            </a:r>
            <a:r>
              <a:rPr sz="1100" spc="5" dirty="0" smtClean="0">
                <a:latin typeface="Tahoma"/>
                <a:cs typeface="Tahoma"/>
              </a:rPr>
              <a:t>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5" dirty="0" smtClean="0">
                <a:latin typeface="Tahoma"/>
                <a:cs typeface="Tahoma"/>
              </a:rPr>
              <a:t>ـﻣ </a:t>
            </a:r>
            <a:r>
              <a:rPr sz="1100" spc="20" dirty="0" smtClean="0">
                <a:latin typeface="Tahoma"/>
                <a:cs typeface="Tahoma"/>
              </a:rPr>
              <a:t>ﻊ</a:t>
            </a:r>
            <a:r>
              <a:rPr sz="1100" spc="5" dirty="0" smtClean="0">
                <a:latin typeface="Tahoma"/>
                <a:cs typeface="Tahoma"/>
              </a:rPr>
              <a:t>ـﺿأ </a:t>
            </a:r>
            <a:r>
              <a:rPr sz="1100" spc="10" dirty="0" smtClean="0">
                <a:latin typeface="Tahoma"/>
                <a:cs typeface="Tahoma"/>
              </a:rPr>
              <a:t>ﺮﺣ </a:t>
            </a:r>
            <a:r>
              <a:rPr sz="1100" spc="5" dirty="0" smtClean="0">
                <a:latin typeface="Tahoma"/>
                <a:cs typeface="Tahoma"/>
              </a:rPr>
              <a:t>ﺎﻧأ </a:t>
            </a:r>
            <a:r>
              <a:rPr sz="1100" spc="10" dirty="0" smtClean="0">
                <a:latin typeface="Tahoma"/>
                <a:cs typeface="Tahoma"/>
              </a:rPr>
              <a:t>ﻚﻟذ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ﻲﻓ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ﻚﻟ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ﺔﻗﻼﻋ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ﻻ </a:t>
            </a:r>
            <a:r>
              <a:rPr sz="1100" spc="0" dirty="0" smtClean="0">
                <a:latin typeface="Tahoma"/>
                <a:cs typeface="Tahoma"/>
              </a:rPr>
              <a:t>ا</a:t>
            </a:r>
            <a:r>
              <a:rPr sz="1100" spc="20" dirty="0" smtClean="0">
                <a:latin typeface="Tahoma"/>
                <a:cs typeface="Tahoma"/>
              </a:rPr>
              <a:t>ذ</a:t>
            </a:r>
            <a:r>
              <a:rPr sz="1100" spc="5" dirty="0" smtClean="0">
                <a:latin typeface="Tahoma"/>
                <a:cs typeface="Tahoma"/>
              </a:rPr>
              <a:t>إ </a:t>
            </a:r>
            <a:r>
              <a:rPr sz="1100" spc="30" dirty="0" smtClean="0">
                <a:latin typeface="Tahoma"/>
                <a:cs typeface="Tahoma"/>
              </a:rPr>
              <a:t>ﺐ</a:t>
            </a:r>
            <a:r>
              <a:rPr sz="1100" spc="5" dirty="0" smtClean="0">
                <a:latin typeface="Tahoma"/>
                <a:cs typeface="Tahoma"/>
              </a:rPr>
              <a:t>ﯿ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5" dirty="0" smtClean="0">
                <a:latin typeface="Tahoma"/>
                <a:cs typeface="Tahoma"/>
              </a:rPr>
              <a:t>ﻜﻟا</a:t>
            </a:r>
            <a:r>
              <a:rPr sz="1100" spc="10" dirty="0" smtClean="0">
                <a:latin typeface="Tahoma"/>
                <a:cs typeface="Tahoma"/>
              </a:rPr>
              <a:t> اﺬھ </a:t>
            </a:r>
            <a:r>
              <a:rPr sz="1100" spc="5" dirty="0" smtClean="0">
                <a:latin typeface="Tahoma"/>
                <a:cs typeface="Tahoma"/>
              </a:rPr>
              <a:t>ﻒﻟأ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10" dirty="0" smtClean="0">
                <a:latin typeface="Tahoma"/>
                <a:cs typeface="Tahoma"/>
              </a:rPr>
              <a:t>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ﺎﻧأ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ﻲﻧأ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ﺪﻘ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20" dirty="0" smtClean="0">
                <a:latin typeface="Tahoma"/>
                <a:cs typeface="Tahoma"/>
              </a:rPr>
              <a:t>ﻋا</a:t>
            </a:r>
            <a:endParaRPr sz="1100">
              <a:latin typeface="Tahoma"/>
              <a:cs typeface="Tahoma"/>
            </a:endParaRPr>
          </a:p>
          <a:p>
            <a:pPr marL="12700" marR="15240" indent="2691765" algn="r">
              <a:lnSpc>
                <a:spcPts val="1380"/>
              </a:lnSpc>
              <a:spcBef>
                <a:spcPts val="30"/>
              </a:spcBef>
            </a:pPr>
            <a:r>
              <a:rPr sz="1100" spc="5" dirty="0" smtClean="0">
                <a:latin typeface="Tahoma"/>
                <a:cs typeface="Tahoma"/>
              </a:rPr>
              <a:t>. </a:t>
            </a:r>
            <a:r>
              <a:rPr sz="1100" spc="15" dirty="0" smtClean="0">
                <a:latin typeface="Tahoma"/>
                <a:cs typeface="Tahoma"/>
              </a:rPr>
              <a:t>ﻚ</a:t>
            </a:r>
            <a:r>
              <a:rPr sz="1100" spc="5" dirty="0" smtClean="0">
                <a:latin typeface="Tahoma"/>
                <a:cs typeface="Tahoma"/>
              </a:rPr>
              <a:t>ﺣ</a:t>
            </a:r>
            <a:r>
              <a:rPr sz="1100" spc="0" dirty="0" smtClean="0">
                <a:latin typeface="Tahoma"/>
                <a:cs typeface="Tahoma"/>
              </a:rPr>
              <a:t>ز</a:t>
            </a:r>
            <a:r>
              <a:rPr sz="1100" spc="5" dirty="0" smtClean="0">
                <a:latin typeface="Tahoma"/>
                <a:cs typeface="Tahoma"/>
              </a:rPr>
              <a:t>ﺎﻣأ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ﺎﻧأ </a:t>
            </a:r>
            <a:r>
              <a:rPr sz="1100" spc="0" dirty="0" smtClean="0">
                <a:latin typeface="Tahoma"/>
                <a:cs typeface="Tahoma"/>
              </a:rPr>
              <a:t>ﻞ</a:t>
            </a:r>
            <a:r>
              <a:rPr sz="1100" spc="10" dirty="0" smtClean="0">
                <a:latin typeface="Tahoma"/>
                <a:cs typeface="Tahoma"/>
              </a:rPr>
              <a:t>ﻌﻔ</a:t>
            </a:r>
            <a:r>
              <a:rPr sz="1100" spc="-10" dirty="0" smtClean="0">
                <a:latin typeface="Tahoma"/>
                <a:cs typeface="Tahoma"/>
              </a:rPr>
              <a:t>ﻨ</a:t>
            </a:r>
            <a:r>
              <a:rPr sz="1100" spc="5" dirty="0" smtClean="0">
                <a:latin typeface="Tahoma"/>
                <a:cs typeface="Tahoma"/>
              </a:rPr>
              <a:t>ﺗ</a:t>
            </a:r>
            <a:r>
              <a:rPr sz="1100" spc="10" dirty="0" smtClean="0">
                <a:latin typeface="Tahoma"/>
                <a:cs typeface="Tahoma"/>
              </a:rPr>
              <a:t> ﻻ ﻲﺧأ ﻼﮫﻣ </a:t>
            </a:r>
            <a:r>
              <a:rPr sz="1100" spc="640" dirty="0" smtClean="0">
                <a:latin typeface="Arial"/>
                <a:cs typeface="Arial"/>
              </a:rPr>
              <a:t> </a:t>
            </a:r>
            <a:r>
              <a:rPr sz="1100" spc="35" dirty="0" smtClean="0">
                <a:latin typeface="Arial"/>
                <a:cs typeface="Arial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ءﺎ</a:t>
            </a:r>
            <a:r>
              <a:rPr sz="1100" spc="15" dirty="0" smtClean="0">
                <a:latin typeface="Tahoma"/>
                <a:cs typeface="Tahoma"/>
              </a:rPr>
              <a:t>ﺷ</a:t>
            </a:r>
            <a:r>
              <a:rPr sz="1100" spc="5" dirty="0" smtClean="0">
                <a:latin typeface="Tahoma"/>
                <a:cs typeface="Tahoma"/>
              </a:rPr>
              <a:t>أ ﻢـﻟ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اذإ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ﺮـﻣﻷا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ا</a:t>
            </a:r>
            <a:r>
              <a:rPr sz="1100" spc="-10" dirty="0" smtClean="0">
                <a:latin typeface="Tahoma"/>
                <a:cs typeface="Tahoma"/>
              </a:rPr>
              <a:t>ﺬ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ھ</a:t>
            </a:r>
            <a:r>
              <a:rPr sz="1100" spc="15" dirty="0" smtClean="0">
                <a:latin typeface="Tahoma"/>
                <a:cs typeface="Tahoma"/>
              </a:rPr>
              <a:t> ﻦـ</a:t>
            </a:r>
            <a:r>
              <a:rPr sz="1100" spc="10" dirty="0" smtClean="0">
                <a:latin typeface="Tahoma"/>
                <a:cs typeface="Tahoma"/>
              </a:rPr>
              <a:t>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ﺪ</a:t>
            </a:r>
            <a:r>
              <a:rPr sz="1100" spc="-10" dirty="0" smtClean="0">
                <a:latin typeface="Tahoma"/>
                <a:cs typeface="Tahoma"/>
              </a:rPr>
              <a:t>ﯿ</a:t>
            </a:r>
            <a:r>
              <a:rPr sz="1100" spc="5" dirty="0" smtClean="0">
                <a:latin typeface="Tahoma"/>
                <a:cs typeface="Tahoma"/>
              </a:rPr>
              <a:t>ﻔﺘ</a:t>
            </a:r>
            <a:r>
              <a:rPr sz="1100" spc="15" dirty="0" smtClean="0">
                <a:latin typeface="Tahoma"/>
                <a:cs typeface="Tahoma"/>
              </a:rPr>
              <a:t>ـﺴﺘﺳ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ﻚـﻧأ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ﺪـﻘﺘ</a:t>
            </a:r>
            <a:r>
              <a:rPr sz="1100" spc="25" dirty="0" smtClean="0">
                <a:latin typeface="Tahoma"/>
                <a:cs typeface="Tahoma"/>
              </a:rPr>
              <a:t>ﻋ</a:t>
            </a:r>
            <a:r>
              <a:rPr sz="1100" spc="5" dirty="0" smtClean="0">
                <a:latin typeface="Tahoma"/>
                <a:cs typeface="Tahoma"/>
              </a:rPr>
              <a:t>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ﻢﻟ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ة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ﺻﺎﻘﻟا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ي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ﻈﻧ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ﻪﮫﺟو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10" dirty="0" smtClean="0">
                <a:latin typeface="Tahoma"/>
                <a:cs typeface="Tahoma"/>
              </a:rPr>
              <a:t>ﻣ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5" dirty="0" smtClean="0">
                <a:latin typeface="Tahoma"/>
                <a:cs typeface="Tahoma"/>
              </a:rPr>
              <a:t>ﻘﯿﻘﺤﻟا</a:t>
            </a:r>
            <a:r>
              <a:rPr sz="1100" spc="15" dirty="0" smtClean="0">
                <a:latin typeface="Tahoma"/>
                <a:cs typeface="Tahoma"/>
              </a:rPr>
              <a:t> ﻲﻓ</a:t>
            </a:r>
            <a:endParaRPr sz="1100">
              <a:latin typeface="Tahoma"/>
              <a:cs typeface="Tahoma"/>
            </a:endParaRPr>
          </a:p>
          <a:p>
            <a:pPr marR="15875" algn="r">
              <a:lnSpc>
                <a:spcPts val="1310"/>
              </a:lnSpc>
            </a:pPr>
            <a:r>
              <a:rPr sz="1100" spc="5" dirty="0" smtClean="0">
                <a:latin typeface="Tahoma"/>
                <a:cs typeface="Tahoma"/>
              </a:rPr>
              <a:t>. ﺪﯿﺣﻮﻟا </a:t>
            </a:r>
            <a:r>
              <a:rPr sz="1100" spc="10" dirty="0" smtClean="0">
                <a:latin typeface="Tahoma"/>
                <a:cs typeface="Tahoma"/>
              </a:rPr>
              <a:t>ﺐﺒﺴﻟا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ﻮھ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اﺬھ </a:t>
            </a:r>
            <a:r>
              <a:rPr sz="1100" spc="5" dirty="0" smtClean="0">
                <a:latin typeface="Tahoma"/>
                <a:cs typeface="Tahoma"/>
              </a:rPr>
              <a:t>و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ﺮﻣاوﻷا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ﻲﻗﺎﺑ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10" dirty="0" smtClean="0">
                <a:latin typeface="Tahoma"/>
                <a:cs typeface="Tahoma"/>
              </a:rPr>
              <a:t>ﻋ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ﺔﻄﯿﺴﺑ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10" dirty="0" smtClean="0">
                <a:latin typeface="Tahoma"/>
                <a:cs typeface="Tahoma"/>
              </a:rPr>
              <a:t>ﯿﻔﻠﺧ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ﻚﻳ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5" dirty="0" smtClean="0">
                <a:latin typeface="Tahoma"/>
                <a:cs typeface="Tahoma"/>
              </a:rPr>
              <a:t>ﻟ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نﻮﻜﺗ</a:t>
            </a:r>
            <a:endParaRPr sz="1100">
              <a:latin typeface="Tahoma"/>
              <a:cs typeface="Tahom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349628" y="1564513"/>
          <a:ext cx="5087111" cy="44424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2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5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906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ﺮﻣﻷا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حﺮﺸﻟا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282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SCANDISK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100" spc="-15" dirty="0" smtClean="0">
                          <a:latin typeface="Tahoma"/>
                          <a:cs typeface="Tahoma"/>
                        </a:rPr>
                        <a:t>ء</a:t>
                      </a:r>
                      <a:r>
                        <a:rPr sz="1100" spc="60" dirty="0" smtClean="0">
                          <a:latin typeface="Tahoma"/>
                          <a:cs typeface="Tahoma"/>
                        </a:rPr>
                        <a:t>ﺎ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ـﻄﺧﻷا </a:t>
                      </a:r>
                      <a:r>
                        <a:rPr sz="1100" spc="60" dirty="0" smtClean="0">
                          <a:latin typeface="Tahoma"/>
                          <a:cs typeface="Tahoma"/>
                        </a:rPr>
                        <a:t>ﻦ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ـﻋ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55" dirty="0" smtClean="0">
                          <a:latin typeface="Tahoma"/>
                          <a:cs typeface="Tahoma"/>
                        </a:rPr>
                        <a:t>ﺚ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ــﺤﺒﻟا و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ص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ا</a:t>
                      </a:r>
                      <a:r>
                        <a:rPr sz="1100" spc="4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ﻗﻷا </a:t>
                      </a:r>
                      <a:r>
                        <a:rPr sz="1100" spc="40" dirty="0" smtClean="0">
                          <a:latin typeface="Tahoma"/>
                          <a:cs typeface="Tahoma"/>
                        </a:rPr>
                        <a:t>ﺺ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ـﺤﻓ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134620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ﺎﮫﺣﻼﺻإ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و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ة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د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ﻮﺟﻮ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ﻤ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07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VOL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48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ﺐﻠ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ﺼ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ﻟا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ص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ﻘﻟا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ل</a:t>
                      </a:r>
                      <a:r>
                        <a:rPr sz="1100" spc="15" dirty="0" smtClean="0">
                          <a:latin typeface="Tahoma"/>
                          <a:cs typeface="Tahoma"/>
                        </a:rPr>
                        <a:t>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ﺣ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تﺎﻣﻮﻠﻌﻣ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ض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ﺮﻋ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831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NETSTAT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TC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P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/IP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ﺔ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ﻜﺒﺸﻟا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تﻻ</a:t>
                      </a:r>
                      <a:r>
                        <a:rPr sz="1100" spc="15" dirty="0" smtClean="0">
                          <a:latin typeface="Tahoma"/>
                          <a:cs typeface="Tahoma"/>
                        </a:rPr>
                        <a:t>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ﻛﻮﺗو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ﺑ ﻊﺿو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ض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ﺮﻌﻳ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308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D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E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F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RAG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ﺔ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ﺋ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ﺰﺠﺘﻟا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ﺔ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ﻟ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از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إ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282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VER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</a:pPr>
                      <a:r>
                        <a:rPr sz="1100" spc="-15" dirty="0" smtClean="0">
                          <a:latin typeface="Tahoma"/>
                          <a:cs typeface="Tahoma"/>
                        </a:rPr>
                        <a:t>ﻪ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ﯿ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ﻠﻋ</a:t>
                      </a:r>
                      <a:r>
                        <a:rPr sz="1100" spc="7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ﻞ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ﻤﻌﺗ</a:t>
                      </a:r>
                      <a:r>
                        <a:rPr sz="1100" spc="5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يﺬـﻟا</a:t>
                      </a:r>
                      <a:r>
                        <a:rPr sz="1100" spc="5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ﻞﯿﻐـﺸﺘﻟا</a:t>
                      </a:r>
                      <a:r>
                        <a:rPr sz="1100" spc="4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15" dirty="0" smtClean="0">
                          <a:latin typeface="Tahoma"/>
                          <a:cs typeface="Tahoma"/>
                        </a:rPr>
                        <a:t>م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ﺎﻈﻧ</a:t>
                      </a:r>
                      <a:r>
                        <a:rPr sz="1100" spc="6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ﺔﻓﺮﻌﻤﻟ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R="62230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100" spc="5" dirty="0" smtClean="0">
                          <a:latin typeface="Tahoma"/>
                          <a:cs typeface="Tahoma"/>
                        </a:rPr>
                        <a:t>ن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ﻵ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80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MEM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</a:pPr>
                      <a:r>
                        <a:rPr sz="1100" spc="10" dirty="0" smtClean="0">
                          <a:latin typeface="Tahoma"/>
                          <a:cs typeface="Tahoma"/>
                        </a:rPr>
                        <a:t>ﻊ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ﯿﻤﺟ ﺔﻟﺎﺣ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ﻦﻋ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ﺔﻠﻣﺎﻛ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ﺮﻳرﺎﻘﺗ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ء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ﺎ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ﻄ</a:t>
                      </a:r>
                      <a:r>
                        <a:rPr sz="1100" spc="15" dirty="0" smtClean="0">
                          <a:latin typeface="Tahoma"/>
                          <a:cs typeface="Tahoma"/>
                        </a:rPr>
                        <a:t>ﻋ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أ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R="60325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ةﺮﻛ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ا</a:t>
                      </a:r>
                      <a:r>
                        <a:rPr sz="1100" spc="-20" dirty="0" smtClean="0">
                          <a:latin typeface="Tahoma"/>
                          <a:cs typeface="Tahoma"/>
                        </a:rPr>
                        <a:t>ﺬ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ﻟا 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ع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ا</a:t>
                      </a:r>
                      <a:r>
                        <a:rPr sz="1100" spc="15" dirty="0" smtClean="0">
                          <a:latin typeface="Tahoma"/>
                          <a:cs typeface="Tahoma"/>
                        </a:rPr>
                        <a:t>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ﻧأ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308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PRINT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336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ﻲﺼﻧ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ﻒ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ﻠﻣ ﻪﻋ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ﺎ</a:t>
                      </a:r>
                      <a:r>
                        <a:rPr sz="1100" spc="-10" dirty="0" smtClean="0">
                          <a:latin typeface="Tahoma"/>
                          <a:cs typeface="Tahoma"/>
                        </a:rPr>
                        <a:t>ﺒ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ﻃ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831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REGEDIT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0">
                        <a:lnSpc>
                          <a:spcPct val="100000"/>
                        </a:lnSpc>
                      </a:pPr>
                      <a:r>
                        <a:rPr sz="1100" spc="-15" dirty="0" smtClean="0">
                          <a:latin typeface="Tahoma"/>
                          <a:cs typeface="Tahoma"/>
                        </a:rPr>
                        <a:t>ﻞ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ﯿﺠﺴﺘﻟا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ر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ﺤﻣ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ﻰﻟإ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لﻮﺻﻮﻠﻟ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307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MSIEXEC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15720">
                        <a:lnSpc>
                          <a:spcPct val="100000"/>
                        </a:lnSpc>
                      </a:pPr>
                      <a:r>
                        <a:rPr sz="1100" spc="-5" dirty="0" smtClean="0">
                          <a:latin typeface="Tahoma"/>
                          <a:cs typeface="Tahoma"/>
                        </a:rPr>
                        <a:t>ز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ﺪ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ﻨ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ﻳﻮﻟا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قﻮﻘﺣ رﺎ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ﮫ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ﻇ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ﻷ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8308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cle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a</a:t>
                      </a:r>
                      <a:r>
                        <a:rPr sz="1100" spc="-20" dirty="0" smtClean="0">
                          <a:latin typeface="Tahoma"/>
                          <a:cs typeface="Tahoma"/>
                        </a:rPr>
                        <a:t>n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mgr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2800">
                        <a:lnSpc>
                          <a:spcPct val="100000"/>
                        </a:lnSpc>
                      </a:pPr>
                      <a:r>
                        <a:rPr sz="1100" spc="5" dirty="0" smtClean="0">
                          <a:latin typeface="Tahoma"/>
                          <a:cs typeface="Tahoma"/>
                        </a:rPr>
                        <a:t>ص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ا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ﻗ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ﻷا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ﻒ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ﯿﻈﻨﺗ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ﺞﻣﺎﻧ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ﺑ</a:t>
                      </a:r>
                      <a:r>
                        <a:rPr sz="1100" spc="2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ﻞ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ﻐﺸﺗ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8308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packager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708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ت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ﺎ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ﻧﻮﻘﻳﻷا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ﯿﯿ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ﻐ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ﺗ ﺞﻣﺎﻧ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ﺑ</a:t>
                      </a:r>
                      <a:r>
                        <a:rPr sz="1100" spc="2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ﻞ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ﯿﻐﺸﺗ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831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s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y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s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e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d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it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7765">
                        <a:lnSpc>
                          <a:spcPct val="100000"/>
                        </a:lnSpc>
                      </a:pPr>
                      <a:r>
                        <a:rPr sz="1100" spc="15" dirty="0" smtClean="0">
                          <a:latin typeface="Tahoma"/>
                          <a:cs typeface="Tahoma"/>
                        </a:rPr>
                        <a:t>م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ﺎﻈ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ﻨ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ﻟا 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ﻦ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ﻳ</a:t>
                      </a:r>
                      <a:r>
                        <a:rPr sz="1100" spc="15" dirty="0" smtClean="0">
                          <a:latin typeface="Tahoma"/>
                          <a:cs typeface="Tahoma"/>
                        </a:rPr>
                        <a:t>ﻮ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ﻜ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ﺗ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ر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ﺤﻣ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ﺢﺘﻓ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308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sfc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280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dll</a:t>
                      </a:r>
                      <a:r>
                        <a:rPr sz="1100" spc="-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ـﻟا تﺎﻔﻠﻣ 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ﺾ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ﻌﺑ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عﺎ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ﺟ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ﺘﺳﻹ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9831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taskman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3425">
                        <a:lnSpc>
                          <a:spcPct val="100000"/>
                        </a:lnSpc>
                      </a:pPr>
                      <a:r>
                        <a:rPr sz="1100" spc="10" dirty="0" smtClean="0">
                          <a:latin typeface="Tahoma"/>
                          <a:cs typeface="Tahoma"/>
                        </a:rPr>
                        <a:t>ﺎ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ﯿ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ﻟﺎﺣ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ﻞﻤﻌﺗ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ﻲﺘﻟا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 smtClean="0">
                          <a:latin typeface="Tahoma"/>
                          <a:cs typeface="Tahoma"/>
                        </a:rPr>
                        <a:t>ﺞ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ﻣاﺮ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ﺒ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ﻟا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ض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ﺮﻌﻟ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8308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TEMP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2595">
                        <a:lnSpc>
                          <a:spcPct val="100000"/>
                        </a:lnSpc>
                      </a:pPr>
                      <a:r>
                        <a:rPr sz="1100" spc="-15" dirty="0" smtClean="0">
                          <a:latin typeface="Tahoma"/>
                          <a:cs typeface="Tahoma"/>
                        </a:rPr>
                        <a:t>ﺔ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ﺘ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ﻗ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ﺆﻤﻟا 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ﺖ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ﻧ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ﺘﻧﻻا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تﺎﻔﻠﻣ ﻰﻟإ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لﻮﺻﻮﻠﻟ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9832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FTP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994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تﺎﻔﻠ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ﻤ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ﻟا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ﻞ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ﻘﻧ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لﻮﻛ</a:t>
                      </a:r>
                      <a:r>
                        <a:rPr sz="1100" spc="15" dirty="0" smtClean="0">
                          <a:latin typeface="Tahoma"/>
                          <a:cs typeface="Tahoma"/>
                        </a:rPr>
                        <a:t>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ﺗ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ﺑ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ﻞ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ﯿ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ﻐﺸﺘﻟ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8307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telnet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680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t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e</a:t>
                      </a:r>
                      <a:r>
                        <a:rPr sz="1100" spc="-20" dirty="0" smtClean="0">
                          <a:latin typeface="Tahoma"/>
                          <a:cs typeface="Tahoma"/>
                        </a:rPr>
                        <a:t>l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net</a:t>
                      </a:r>
                      <a:r>
                        <a:rPr sz="1100" spc="-2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ـﻟا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0" dirty="0" smtClean="0">
                          <a:latin typeface="Tahoma"/>
                          <a:cs typeface="Tahoma"/>
                        </a:rPr>
                        <a:t>ﺞ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ﻣﺎﻧ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ﺑ</a:t>
                      </a:r>
                      <a:r>
                        <a:rPr sz="1100" spc="2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ﻞ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ﯿﻐﺸﺗ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51282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drwat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s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on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</a:pPr>
                      <a:r>
                        <a:rPr sz="1100" spc="-15" dirty="0" smtClean="0">
                          <a:latin typeface="Tahoma"/>
                          <a:cs typeface="Tahoma"/>
                        </a:rPr>
                        <a:t>ء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ﺎ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ﻄﺧأ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 ﺺ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ﯿ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ﺨ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ﺸﺘﻟ نﻮ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ﺴﺘﻳو رﻮﺘﻛﺪـﻟا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ﺞﻣﺎﻧ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ﺮﺑ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R="61594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spc="15" dirty="0" smtClean="0">
                          <a:latin typeface="Tahoma"/>
                          <a:cs typeface="Tahoma"/>
                        </a:rPr>
                        <a:t>م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ﺎﻈﻨﻟا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5280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clic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o</a:t>
                      </a:r>
                      <a:r>
                        <a:rPr sz="1100" spc="-20" dirty="0" smtClean="0">
                          <a:latin typeface="Tahoma"/>
                          <a:cs typeface="Tahoma"/>
                        </a:rPr>
                        <a:t>n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fg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</a:pPr>
                      <a:r>
                        <a:rPr sz="1100" spc="-15" dirty="0" smtClean="0">
                          <a:latin typeface="Tahoma"/>
                          <a:cs typeface="Tahoma"/>
                        </a:rPr>
                        <a:t>ﻞ</a:t>
                      </a:r>
                      <a:r>
                        <a:rPr sz="1100" spc="-75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ﯿ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ﻤ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ﻌﻟا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لﺎ</a:t>
                      </a:r>
                      <a:r>
                        <a:rPr sz="1100" spc="-85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ﺼﺗا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ﺔ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ﻜ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ﺒ</a:t>
                      </a:r>
                      <a:r>
                        <a:rPr sz="1100" spc="-85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ﺸﻟ ةﺪﻋﺎ</a:t>
                      </a:r>
                      <a:r>
                        <a:rPr sz="1100" spc="-85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ﺴ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ﻤ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ﻟا</a:t>
                      </a:r>
                      <a:r>
                        <a:rPr sz="1100" spc="-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ة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ا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د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ﻷا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R="6223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SQL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18792" y="871443"/>
            <a:ext cx="4370070" cy="5283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3719829" algn="r">
              <a:lnSpc>
                <a:spcPct val="103200"/>
              </a:lnSpc>
            </a:pP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HELP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ﺮ</a:t>
            </a:r>
            <a:r>
              <a:rPr sz="1100" spc="-5" dirty="0" smtClean="0">
                <a:solidFill>
                  <a:srgbClr val="FF0000"/>
                </a:solidFill>
                <a:latin typeface="Tahoma"/>
                <a:cs typeface="Tahoma"/>
              </a:rPr>
              <a:t>ﻣ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ﻷا </a:t>
            </a:r>
            <a:r>
              <a:rPr sz="1100" spc="10" dirty="0" smtClean="0">
                <a:latin typeface="Tahoma"/>
                <a:cs typeface="Tahoma"/>
              </a:rPr>
              <a:t>ة</a:t>
            </a:r>
            <a:r>
              <a:rPr sz="1100" spc="5" dirty="0" smtClean="0">
                <a:latin typeface="Tahoma"/>
                <a:cs typeface="Tahoma"/>
              </a:rPr>
              <a:t>ﺪ</a:t>
            </a:r>
            <a:r>
              <a:rPr sz="1100" spc="25" dirty="0" smtClean="0">
                <a:latin typeface="Tahoma"/>
                <a:cs typeface="Tahoma"/>
              </a:rPr>
              <a:t>ﻋ</a:t>
            </a:r>
            <a:r>
              <a:rPr sz="1100" spc="10" dirty="0" smtClean="0">
                <a:latin typeface="Tahoma"/>
                <a:cs typeface="Tahoma"/>
              </a:rPr>
              <a:t>ﺎﺴﻣ </a:t>
            </a:r>
            <a:r>
              <a:rPr sz="1100" spc="0" dirty="0" smtClean="0">
                <a:latin typeface="Tahoma"/>
                <a:cs typeface="Tahoma"/>
              </a:rPr>
              <a:t>ي</a:t>
            </a:r>
            <a:r>
              <a:rPr sz="1100" spc="5" dirty="0" smtClean="0">
                <a:latin typeface="Tahoma"/>
                <a:cs typeface="Tahoma"/>
              </a:rPr>
              <a:t>أ </a:t>
            </a:r>
            <a:r>
              <a:rPr sz="1100" spc="10" dirty="0" smtClean="0">
                <a:latin typeface="Tahoma"/>
                <a:cs typeface="Tahoma"/>
              </a:rPr>
              <a:t>ﺖﺠﺘﺣا</a:t>
            </a:r>
            <a:r>
              <a:rPr sz="1100" spc="5" dirty="0" smtClean="0">
                <a:latin typeface="Tahoma"/>
                <a:cs typeface="Tahoma"/>
              </a:rPr>
              <a:t> نأ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5" dirty="0" smtClean="0">
                <a:latin typeface="Tahoma"/>
                <a:cs typeface="Tahoma"/>
              </a:rPr>
              <a:t>ﺒﻠ</a:t>
            </a:r>
            <a:r>
              <a:rPr sz="1100" spc="10" dirty="0" smtClean="0">
                <a:latin typeface="Tahoma"/>
                <a:cs typeface="Tahoma"/>
              </a:rPr>
              <a:t>ﻃ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ﻲﻓ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اﺪﺑأ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د</a:t>
            </a:r>
            <a:r>
              <a:rPr sz="1100" spc="20" dirty="0" smtClean="0">
                <a:latin typeface="Tahoma"/>
                <a:cs typeface="Tahoma"/>
              </a:rPr>
              <a:t>د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ﺘﺗ </a:t>
            </a:r>
            <a:r>
              <a:rPr sz="1100" spc="10" dirty="0" smtClean="0">
                <a:latin typeface="Tahoma"/>
                <a:cs typeface="Tahoma"/>
              </a:rPr>
              <a:t>ﻻ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ﻣاوﻷا </a:t>
            </a:r>
            <a:r>
              <a:rPr sz="1100" spc="10" dirty="0" smtClean="0">
                <a:latin typeface="Tahoma"/>
                <a:cs typeface="Tahoma"/>
              </a:rPr>
              <a:t>ﻢھأ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10" dirty="0" smtClean="0">
                <a:latin typeface="Tahoma"/>
                <a:cs typeface="Tahoma"/>
              </a:rPr>
              <a:t>ﻣ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ﻣﻷا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ا</a:t>
            </a:r>
            <a:r>
              <a:rPr sz="1100" spc="-10" dirty="0" smtClean="0">
                <a:latin typeface="Tahoma"/>
                <a:cs typeface="Tahoma"/>
              </a:rPr>
              <a:t>ﺬ</a:t>
            </a:r>
            <a:r>
              <a:rPr sz="1100" spc="10" dirty="0" smtClean="0">
                <a:latin typeface="Tahoma"/>
                <a:cs typeface="Tahoma"/>
              </a:rPr>
              <a:t>ھ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15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ﺒﺘﻌﻳ ةرﻮﺼﻟا </a:t>
            </a:r>
            <a:r>
              <a:rPr sz="1100" spc="15" dirty="0" smtClean="0">
                <a:latin typeface="Tahoma"/>
                <a:cs typeface="Tahoma"/>
              </a:rPr>
              <a:t>ﻲﻓ</a:t>
            </a:r>
            <a:r>
              <a:rPr sz="1100" spc="10" dirty="0" smtClean="0">
                <a:latin typeface="Tahoma"/>
                <a:cs typeface="Tahoma"/>
              </a:rPr>
              <a:t> ﺎﻤﻛ 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ﺎﮫﻟ </a:t>
            </a:r>
            <a:r>
              <a:rPr sz="1100" spc="10" dirty="0" smtClean="0">
                <a:latin typeface="Tahoma"/>
                <a:cs typeface="Tahoma"/>
              </a:rPr>
              <a:t>ﺰﺟﻮﻣ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ح</a:t>
            </a:r>
            <a:r>
              <a:rPr sz="1100" spc="-5" dirty="0" smtClean="0">
                <a:latin typeface="Tahoma"/>
                <a:cs typeface="Tahoma"/>
              </a:rPr>
              <a:t>ﺮ</a:t>
            </a:r>
            <a:r>
              <a:rPr sz="1100" spc="20" dirty="0" smtClean="0">
                <a:latin typeface="Tahoma"/>
                <a:cs typeface="Tahoma"/>
              </a:rPr>
              <a:t>ﺷ ﻊ</a:t>
            </a:r>
            <a:r>
              <a:rPr sz="1100" spc="10" dirty="0" smtClean="0">
                <a:latin typeface="Tahoma"/>
                <a:cs typeface="Tahoma"/>
              </a:rPr>
              <a:t>ﻣ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10" dirty="0" smtClean="0">
                <a:latin typeface="Tahoma"/>
                <a:cs typeface="Tahoma"/>
              </a:rPr>
              <a:t>ﻣﺪﺨﺘﺴﻤﻟا </a:t>
            </a:r>
            <a:r>
              <a:rPr sz="1100" spc="5" dirty="0" smtClean="0">
                <a:latin typeface="Tahoma"/>
                <a:cs typeface="Tahoma"/>
              </a:rPr>
              <a:t>ﺮ</a:t>
            </a:r>
            <a:r>
              <a:rPr sz="1100" spc="-5" dirty="0" smtClean="0">
                <a:latin typeface="Tahoma"/>
                <a:cs typeface="Tahoma"/>
              </a:rPr>
              <a:t>ﻣ</a:t>
            </a:r>
            <a:r>
              <a:rPr sz="1100" spc="5" dirty="0" smtClean="0">
                <a:latin typeface="Tahoma"/>
                <a:cs typeface="Tahoma"/>
              </a:rPr>
              <a:t>اوﻷا </a:t>
            </a:r>
            <a:r>
              <a:rPr sz="1100" spc="10" dirty="0" smtClean="0">
                <a:latin typeface="Tahoma"/>
                <a:cs typeface="Tahoma"/>
              </a:rPr>
              <a:t>ﺐﻠﻏأ ﻚﻟ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ض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ﻌﯿﺳ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20367" y="1563624"/>
            <a:ext cx="4953000" cy="48127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66748" y="6553708"/>
            <a:ext cx="4721225" cy="351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r">
              <a:lnSpc>
                <a:spcPct val="100000"/>
              </a:lnSpc>
            </a:pPr>
            <a:r>
              <a:rPr sz="1100" spc="10" dirty="0" smtClean="0">
                <a:latin typeface="Tahoma"/>
                <a:cs typeface="Tahoma"/>
              </a:rPr>
              <a:t>ﻂﻘﻓ 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5" dirty="0" smtClean="0">
                <a:latin typeface="Tahoma"/>
                <a:cs typeface="Tahoma"/>
              </a:rPr>
              <a:t>ﺣاو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ﻣأ </a:t>
            </a:r>
            <a:r>
              <a:rPr sz="1100" spc="10" dirty="0" smtClean="0">
                <a:latin typeface="Tahoma"/>
                <a:cs typeface="Tahoma"/>
              </a:rPr>
              <a:t>ﻦﻋ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ﺎﻣﻮﻠﻌﻣ ﺪﻳﺮﺗ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ﻚﻧا</a:t>
            </a:r>
            <a:r>
              <a:rPr sz="1100" spc="10" dirty="0" smtClean="0">
                <a:latin typeface="Tahoma"/>
                <a:cs typeface="Tahoma"/>
              </a:rPr>
              <a:t> ﻼﺜﻣ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ض</a:t>
            </a:r>
            <a:r>
              <a:rPr sz="1100" spc="5" dirty="0" smtClean="0">
                <a:latin typeface="Tahoma"/>
                <a:cs typeface="Tahoma"/>
              </a:rPr>
              <a:t>ﺮﻔﻨﻟ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ﺮﻣﻷا اﺬﮫﻟ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ﺮﺧأ ما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10" dirty="0" smtClean="0">
                <a:latin typeface="Tahoma"/>
                <a:cs typeface="Tahoma"/>
              </a:rPr>
              <a:t>ﺨﺘﺳأ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ﺎ</a:t>
            </a:r>
            <a:r>
              <a:rPr sz="1100" spc="25" dirty="0" smtClean="0">
                <a:latin typeface="Tahoma"/>
                <a:cs typeface="Tahoma"/>
              </a:rPr>
              <a:t>ﻀ</a:t>
            </a:r>
            <a:r>
              <a:rPr sz="1100" spc="5" dirty="0" smtClean="0">
                <a:latin typeface="Tahoma"/>
                <a:cs typeface="Tahoma"/>
              </a:rPr>
              <a:t>ﻳأ </a:t>
            </a:r>
            <a:r>
              <a:rPr sz="1100" spc="0" dirty="0" smtClean="0">
                <a:latin typeface="Tahoma"/>
                <a:cs typeface="Tahoma"/>
              </a:rPr>
              <a:t>ك</a:t>
            </a:r>
            <a:r>
              <a:rPr sz="1100" spc="5" dirty="0" smtClean="0">
                <a:latin typeface="Tahoma"/>
                <a:cs typeface="Tahoma"/>
              </a:rPr>
              <a:t>ﺎﻨھ</a:t>
            </a:r>
            <a:endParaRPr sz="1100">
              <a:latin typeface="Tahoma"/>
              <a:cs typeface="Tahoma"/>
            </a:endParaRPr>
          </a:p>
          <a:p>
            <a:pPr marR="13335" algn="r">
              <a:lnSpc>
                <a:spcPct val="100000"/>
              </a:lnSpc>
              <a:spcBef>
                <a:spcPts val="45"/>
              </a:spcBef>
            </a:pPr>
            <a:r>
              <a:rPr sz="1100" spc="5" dirty="0" smtClean="0">
                <a:latin typeface="Tahoma"/>
                <a:cs typeface="Tahoma"/>
              </a:rPr>
              <a:t>ﺔﻘﻳﺮ</a:t>
            </a:r>
            <a:r>
              <a:rPr sz="1100" spc="0" dirty="0" smtClean="0">
                <a:latin typeface="Tahoma"/>
                <a:cs typeface="Tahoma"/>
              </a:rPr>
              <a:t>ﻄ</a:t>
            </a:r>
            <a:r>
              <a:rPr sz="1100" spc="5" dirty="0" smtClean="0">
                <a:latin typeface="Tahoma"/>
                <a:cs typeface="Tahoma"/>
              </a:rPr>
              <a:t>ﻟا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ﻚ</a:t>
            </a:r>
            <a:r>
              <a:rPr sz="1100" spc="-10" dirty="0" smtClean="0">
                <a:latin typeface="Tahoma"/>
                <a:cs typeface="Tahoma"/>
              </a:rPr>
              <a:t>ﯿ</a:t>
            </a:r>
            <a:r>
              <a:rPr sz="1100" spc="5" dirty="0" smtClean="0">
                <a:latin typeface="Tahoma"/>
                <a:cs typeface="Tahoma"/>
              </a:rPr>
              <a:t>ﻟإ</a:t>
            </a:r>
            <a:endParaRPr sz="110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0367" y="873252"/>
            <a:ext cx="4953000" cy="25024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404619" y="3552952"/>
            <a:ext cx="4985385" cy="349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spc="15" dirty="0" smtClean="0">
                <a:latin typeface="Tahoma"/>
                <a:cs typeface="Tahoma"/>
              </a:rPr>
              <a:t>ﻚـ</a:t>
            </a:r>
            <a:r>
              <a:rPr sz="1100" spc="5" dirty="0" smtClean="0">
                <a:latin typeface="Tahoma"/>
                <a:cs typeface="Tahoma"/>
              </a:rPr>
              <a:t>ﻧا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ﻘﺘﻋا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 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5" dirty="0" smtClean="0">
                <a:latin typeface="Tahoma"/>
                <a:cs typeface="Tahoma"/>
              </a:rPr>
              <a:t>ﻘﺑﺎ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20" dirty="0" smtClean="0">
                <a:latin typeface="Tahoma"/>
                <a:cs typeface="Tahoma"/>
              </a:rPr>
              <a:t>ﺳ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ﺗﺮﻛذ ﺎ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ﻞ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ﻛ </a:t>
            </a:r>
            <a:r>
              <a:rPr sz="1100" spc="30" dirty="0" smtClean="0">
                <a:latin typeface="Tahoma"/>
                <a:cs typeface="Tahoma"/>
              </a:rPr>
              <a:t>ض</a:t>
            </a:r>
            <a:r>
              <a:rPr sz="1100" spc="5" dirty="0" smtClean="0">
                <a:latin typeface="Tahoma"/>
                <a:cs typeface="Tahoma"/>
              </a:rPr>
              <a:t>ﺮﻌﺑ </a:t>
            </a:r>
            <a:r>
              <a:rPr sz="1100" spc="10" dirty="0" smtClean="0">
                <a:latin typeface="Tahoma"/>
                <a:cs typeface="Tahoma"/>
              </a:rPr>
              <a:t>م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5" dirty="0" smtClean="0">
                <a:latin typeface="Tahoma"/>
                <a:cs typeface="Tahoma"/>
              </a:rPr>
              <a:t>ﻗ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ﺮﯿﺒﻌﺘﻟا </a:t>
            </a:r>
            <a:r>
              <a:rPr sz="1100" spc="15" dirty="0" smtClean="0">
                <a:latin typeface="Tahoma"/>
                <a:cs typeface="Tahoma"/>
              </a:rPr>
              <a:t>ﺢﺻ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نأ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ي</a:t>
            </a:r>
            <a:r>
              <a:rPr sz="1100" spc="5" dirty="0" smtClean="0">
                <a:latin typeface="Tahoma"/>
                <a:cs typeface="Tahoma"/>
              </a:rPr>
              <a:t>رﻮﻔﻟا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ﺪﻋ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20" dirty="0" smtClean="0">
                <a:latin typeface="Tahoma"/>
                <a:cs typeface="Tahoma"/>
              </a:rPr>
              <a:t>ﺴﻤ</a:t>
            </a:r>
            <a:r>
              <a:rPr sz="1100" spc="5" dirty="0" smtClean="0">
                <a:latin typeface="Tahoma"/>
                <a:cs typeface="Tahoma"/>
              </a:rPr>
              <a:t>ﻟا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نأ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ﻆﺣﻻ</a:t>
            </a:r>
            <a:endParaRPr sz="1100">
              <a:latin typeface="Tahoma"/>
              <a:cs typeface="Tahoma"/>
            </a:endParaRPr>
          </a:p>
          <a:p>
            <a:pPr marL="2393315">
              <a:lnSpc>
                <a:spcPct val="100000"/>
              </a:lnSpc>
              <a:spcBef>
                <a:spcPts val="35"/>
              </a:spcBef>
            </a:pPr>
            <a:r>
              <a:rPr sz="1100" spc="5" dirty="0" smtClean="0">
                <a:latin typeface="Tahoma"/>
                <a:cs typeface="Tahoma"/>
              </a:rPr>
              <a:t>.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ﺤﻟا ﺰﻔﻘﻟﺎﺑ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ﺎﻨھ </a:t>
            </a:r>
            <a:r>
              <a:rPr sz="1100" spc="10" dirty="0" smtClean="0">
                <a:latin typeface="Tahoma"/>
                <a:cs typeface="Tahoma"/>
              </a:rPr>
              <a:t>ﻰﻟإ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ﺖﻠﺻو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ﺖ</a:t>
            </a:r>
            <a:r>
              <a:rPr sz="1100" spc="5" dirty="0" smtClean="0">
                <a:latin typeface="Tahoma"/>
                <a:cs typeface="Tahoma"/>
              </a:rPr>
              <a:t>ﻨﻛ </a:t>
            </a:r>
            <a:r>
              <a:rPr sz="1100" spc="0" dirty="0" smtClean="0">
                <a:latin typeface="Tahoma"/>
                <a:cs typeface="Tahoma"/>
              </a:rPr>
              <a:t>ا</a:t>
            </a:r>
            <a:r>
              <a:rPr sz="1100" spc="20" dirty="0" smtClean="0">
                <a:latin typeface="Tahoma"/>
                <a:cs typeface="Tahoma"/>
              </a:rPr>
              <a:t>ذ</a:t>
            </a:r>
            <a:r>
              <a:rPr sz="1100" spc="5" dirty="0" smtClean="0">
                <a:latin typeface="Tahoma"/>
                <a:cs typeface="Tahoma"/>
              </a:rPr>
              <a:t>إ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ﻻإ ﻪﻓﺮﻌﺗ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04619" y="4935220"/>
            <a:ext cx="4986020" cy="39827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7145" algn="r">
              <a:lnSpc>
                <a:spcPct val="100000"/>
              </a:lnSpc>
            </a:pPr>
            <a:r>
              <a:rPr sz="1100" spc="5" dirty="0" smtClean="0">
                <a:latin typeface="Tahoma"/>
                <a:cs typeface="Tahoma"/>
              </a:rPr>
              <a:t>ﺎﮫﮫﺟاﻮﺗ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5" dirty="0" smtClean="0">
                <a:latin typeface="Tahoma"/>
                <a:cs typeface="Tahoma"/>
              </a:rPr>
              <a:t>ﻗ </a:t>
            </a:r>
            <a:r>
              <a:rPr sz="1100" spc="10" dirty="0" smtClean="0">
                <a:latin typeface="Tahoma"/>
                <a:cs typeface="Tahoma"/>
              </a:rPr>
              <a:t>ﻲﺘﻟا</a:t>
            </a:r>
            <a:r>
              <a:rPr sz="1100" spc="5" dirty="0" smtClean="0">
                <a:latin typeface="Tahoma"/>
                <a:cs typeface="Tahoma"/>
              </a:rPr>
              <a:t> ﺄﻄﺨﻟا </a:t>
            </a:r>
            <a:r>
              <a:rPr sz="1100" spc="15" dirty="0" smtClean="0">
                <a:latin typeface="Tahoma"/>
                <a:cs typeface="Tahoma"/>
              </a:rPr>
              <a:t>ﻞ</a:t>
            </a:r>
            <a:r>
              <a:rPr sz="1100" spc="0" dirty="0" smtClean="0">
                <a:latin typeface="Tahoma"/>
                <a:cs typeface="Tahoma"/>
              </a:rPr>
              <a:t>ﺋ</a:t>
            </a:r>
            <a:r>
              <a:rPr sz="1100" spc="10" dirty="0" smtClean="0">
                <a:latin typeface="Tahoma"/>
                <a:cs typeface="Tahoma"/>
              </a:rPr>
              <a:t>ﺎﺳر </a:t>
            </a:r>
            <a:r>
              <a:rPr sz="1100" spc="20" dirty="0" smtClean="0">
                <a:latin typeface="Tahoma"/>
                <a:cs typeface="Tahoma"/>
              </a:rPr>
              <a:t>ﺾ</a:t>
            </a:r>
            <a:r>
              <a:rPr sz="1100" spc="5" dirty="0" smtClean="0">
                <a:latin typeface="Tahoma"/>
                <a:cs typeface="Tahoma"/>
              </a:rPr>
              <a:t>ﻌﺑ نﻵا </a:t>
            </a:r>
            <a:r>
              <a:rPr sz="1100" spc="10" dirty="0" smtClean="0">
                <a:latin typeface="Tahoma"/>
                <a:cs typeface="Tahoma"/>
              </a:rPr>
              <a:t>ﻚﻟ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ض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25" dirty="0" smtClean="0">
                <a:latin typeface="Tahoma"/>
                <a:cs typeface="Tahoma"/>
              </a:rPr>
              <a:t>ﻋ</a:t>
            </a:r>
            <a:r>
              <a:rPr sz="1100" spc="10" dirty="0" smtClean="0">
                <a:latin typeface="Tahoma"/>
                <a:cs typeface="Tahoma"/>
              </a:rPr>
              <a:t>ﺄﺳ </a:t>
            </a:r>
            <a:r>
              <a:rPr sz="1100" spc="5" dirty="0" smtClean="0">
                <a:latin typeface="Tahoma"/>
                <a:cs typeface="Tahoma"/>
              </a:rPr>
              <a:t>ﺮﻣاوأ</a:t>
            </a:r>
            <a:r>
              <a:rPr sz="1100" spc="-20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10" dirty="0" smtClean="0">
                <a:latin typeface="Tahoma"/>
                <a:cs typeface="Tahoma"/>
              </a:rPr>
              <a:t>ﻣ </a:t>
            </a:r>
            <a:r>
              <a:rPr sz="1100" spc="15" dirty="0" smtClean="0">
                <a:latin typeface="Tahoma"/>
                <a:cs typeface="Tahoma"/>
              </a:rPr>
              <a:t>ي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5" dirty="0" smtClean="0">
                <a:latin typeface="Tahoma"/>
                <a:cs typeface="Tahoma"/>
              </a:rPr>
              <a:t>ﻟ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ﺎﻣ </a:t>
            </a:r>
            <a:r>
              <a:rPr sz="1100" spc="10" dirty="0" smtClean="0">
                <a:latin typeface="Tahoma"/>
                <a:cs typeface="Tahoma"/>
              </a:rPr>
              <a:t>ﻞﻛ </a:t>
            </a:r>
            <a:r>
              <a:rPr sz="1100" spc="0" dirty="0" smtClean="0">
                <a:latin typeface="Tahoma"/>
                <a:cs typeface="Tahoma"/>
              </a:rPr>
              <a:t>ا</a:t>
            </a:r>
            <a:r>
              <a:rPr sz="1100" spc="-10" dirty="0" smtClean="0">
                <a:latin typeface="Tahoma"/>
                <a:cs typeface="Tahoma"/>
              </a:rPr>
              <a:t>ﺬھ</a:t>
            </a:r>
            <a:endParaRPr sz="1100">
              <a:latin typeface="Tahoma"/>
              <a:cs typeface="Tahoma"/>
            </a:endParaRPr>
          </a:p>
          <a:p>
            <a:pPr marR="13335" algn="r">
              <a:lnSpc>
                <a:spcPct val="100000"/>
              </a:lnSpc>
              <a:spcBef>
                <a:spcPts val="45"/>
              </a:spcBef>
            </a:pPr>
            <a:r>
              <a:rPr sz="1100" spc="-114" dirty="0" smtClean="0">
                <a:latin typeface="Tahoma"/>
                <a:cs typeface="Tahoma"/>
              </a:rPr>
              <a:t>ﷲا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ﻚﻋد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10" dirty="0" smtClean="0">
                <a:latin typeface="Tahoma"/>
                <a:cs typeface="Tahoma"/>
              </a:rPr>
              <a:t>ﺘﺳﺄﺳ </a:t>
            </a:r>
            <a:r>
              <a:rPr sz="1100" spc="0" dirty="0" smtClean="0">
                <a:latin typeface="Tahoma"/>
                <a:cs typeface="Tahoma"/>
              </a:rPr>
              <a:t>ا</a:t>
            </a:r>
            <a:r>
              <a:rPr sz="1100" spc="-10" dirty="0" smtClean="0">
                <a:latin typeface="Tahoma"/>
                <a:cs typeface="Tahoma"/>
              </a:rPr>
              <a:t>ﺬ</a:t>
            </a:r>
            <a:r>
              <a:rPr sz="1100" spc="10" dirty="0" smtClean="0">
                <a:latin typeface="Tahoma"/>
                <a:cs typeface="Tahoma"/>
              </a:rPr>
              <a:t>ھ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5" dirty="0" smtClean="0">
                <a:latin typeface="Tahoma"/>
                <a:cs typeface="Tahoma"/>
              </a:rPr>
              <a:t>ﻌﺑو</a:t>
            </a:r>
            <a:endParaRPr sz="1100">
              <a:latin typeface="Tahoma"/>
              <a:cs typeface="Tahoma"/>
            </a:endParaRPr>
          </a:p>
          <a:p>
            <a:pPr>
              <a:lnSpc>
                <a:spcPts val="1300"/>
              </a:lnSpc>
              <a:spcBef>
                <a:spcPts val="91"/>
              </a:spcBef>
            </a:pPr>
            <a:endParaRPr sz="1300"/>
          </a:p>
          <a:p>
            <a:pPr marR="12700" algn="r">
              <a:lnSpc>
                <a:spcPct val="100000"/>
              </a:lnSpc>
            </a:pP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ﺄﻄﺨﻟا </a:t>
            </a:r>
            <a:r>
              <a:rPr sz="1100" spc="15" dirty="0" smtClean="0">
                <a:solidFill>
                  <a:srgbClr val="FF0000"/>
                </a:solidFill>
                <a:latin typeface="Tahoma"/>
                <a:cs typeface="Tahoma"/>
              </a:rPr>
              <a:t>ﻞ</a:t>
            </a:r>
            <a:r>
              <a:rPr sz="1100" spc="0" dirty="0" smtClean="0">
                <a:solidFill>
                  <a:srgbClr val="FF0000"/>
                </a:solidFill>
                <a:latin typeface="Tahoma"/>
                <a:cs typeface="Tahoma"/>
              </a:rPr>
              <a:t>ﺋ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ﺎ</a:t>
            </a:r>
            <a:r>
              <a:rPr sz="1100" spc="20" dirty="0" smtClean="0">
                <a:solidFill>
                  <a:srgbClr val="FF0000"/>
                </a:solidFill>
                <a:latin typeface="Tahoma"/>
                <a:cs typeface="Tahoma"/>
              </a:rPr>
              <a:t>ﺳر</a:t>
            </a:r>
            <a:endParaRPr sz="1100">
              <a:latin typeface="Tahoma"/>
              <a:cs typeface="Tahoma"/>
            </a:endParaRPr>
          </a:p>
          <a:p>
            <a:pPr>
              <a:lnSpc>
                <a:spcPts val="1400"/>
              </a:lnSpc>
              <a:spcBef>
                <a:spcPts val="16"/>
              </a:spcBef>
            </a:pPr>
            <a:endParaRPr sz="1400"/>
          </a:p>
          <a:p>
            <a:pPr marR="16510" algn="r">
              <a:lnSpc>
                <a:spcPct val="100000"/>
              </a:lnSpc>
            </a:pP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B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a</a:t>
            </a: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d</a:t>
            </a:r>
            <a:r>
              <a:rPr sz="1100" spc="-5" dirty="0" smtClean="0">
                <a:solidFill>
                  <a:srgbClr val="007F7F"/>
                </a:solidFill>
                <a:latin typeface="Tahoma"/>
                <a:cs typeface="Tahoma"/>
              </a:rPr>
              <a:t> </a:t>
            </a:r>
            <a:r>
              <a:rPr sz="1100" spc="15" dirty="0" smtClean="0">
                <a:solidFill>
                  <a:srgbClr val="007F7F"/>
                </a:solidFill>
                <a:latin typeface="Tahoma"/>
                <a:cs typeface="Tahoma"/>
              </a:rPr>
              <a:t>Comm</a:t>
            </a:r>
            <a:r>
              <a:rPr sz="1100" spc="-10" dirty="0" smtClean="0">
                <a:solidFill>
                  <a:srgbClr val="007F7F"/>
                </a:solidFill>
                <a:latin typeface="Tahoma"/>
                <a:cs typeface="Tahoma"/>
              </a:rPr>
              <a:t>a</a:t>
            </a: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nd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 or F</a:t>
            </a:r>
            <a:r>
              <a:rPr sz="1100" spc="-15" dirty="0" smtClean="0">
                <a:solidFill>
                  <a:srgbClr val="007F7F"/>
                </a:solidFill>
                <a:latin typeface="Tahoma"/>
                <a:cs typeface="Tahoma"/>
              </a:rPr>
              <a:t>i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le </a:t>
            </a: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name</a:t>
            </a:r>
            <a:r>
              <a:rPr sz="1100" spc="-65" dirty="0" smtClean="0">
                <a:solidFill>
                  <a:srgbClr val="007F7F"/>
                </a:solidFill>
                <a:latin typeface="Tahoma"/>
                <a:cs typeface="Tahoma"/>
              </a:rPr>
              <a:t> 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-</a:t>
            </a:r>
            <a:endParaRPr sz="1100">
              <a:latin typeface="Tahoma"/>
              <a:cs typeface="Tahoma"/>
            </a:endParaRPr>
          </a:p>
          <a:p>
            <a:pPr marR="15240" algn="r">
              <a:lnSpc>
                <a:spcPct val="100000"/>
              </a:lnSpc>
              <a:spcBef>
                <a:spcPts val="45"/>
              </a:spcBef>
            </a:pPr>
            <a:r>
              <a:rPr sz="1100" spc="10" dirty="0" smtClean="0">
                <a:latin typeface="Tahoma"/>
                <a:cs typeface="Tahoma"/>
              </a:rPr>
              <a:t>ﺮﮫﻈﺘـﺳ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ﺘﻠﺧدأ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يﺬـﻟا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ﺮﻣﻷا ﺬﯿﻔﻨﺗ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ﻦﻣ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Dos</a:t>
            </a:r>
            <a:r>
              <a:rPr sz="1100" spc="15" dirty="0" smtClean="0">
                <a:latin typeface="Tahoma"/>
                <a:cs typeface="Tahoma"/>
              </a:rPr>
              <a:t> ﻢ</a:t>
            </a:r>
            <a:r>
              <a:rPr sz="1100" spc="5" dirty="0" smtClean="0">
                <a:latin typeface="Tahoma"/>
                <a:cs typeface="Tahoma"/>
              </a:rPr>
              <a:t>ﻜ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5" dirty="0" smtClean="0">
                <a:latin typeface="Tahoma"/>
                <a:cs typeface="Tahoma"/>
              </a:rPr>
              <a:t>ﻳ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ﻢﻟ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اذإ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ﻣﻷا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لﺎﺧ</a:t>
            </a:r>
            <a:r>
              <a:rPr sz="1100" spc="20" dirty="0" smtClean="0">
                <a:latin typeface="Tahoma"/>
                <a:cs typeface="Tahoma"/>
              </a:rPr>
              <a:t>د</a:t>
            </a:r>
            <a:r>
              <a:rPr sz="1100" spc="5" dirty="0" smtClean="0">
                <a:latin typeface="Tahoma"/>
                <a:cs typeface="Tahoma"/>
              </a:rPr>
              <a:t>إ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ﻲﻓ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ﺄﻄﺨﺗ ﺎﻣﺪﻨﻋ</a:t>
            </a:r>
            <a:endParaRPr sz="1100">
              <a:latin typeface="Tahoma"/>
              <a:cs typeface="Tahoma"/>
            </a:endParaRPr>
          </a:p>
          <a:p>
            <a:pPr marR="17780" algn="r">
              <a:lnSpc>
                <a:spcPct val="100000"/>
              </a:lnSpc>
              <a:spcBef>
                <a:spcPts val="25"/>
              </a:spcBef>
            </a:pPr>
            <a:r>
              <a:rPr sz="1100" spc="5" dirty="0" smtClean="0">
                <a:latin typeface="Tahoma"/>
                <a:cs typeface="Tahoma"/>
              </a:rPr>
              <a:t>.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10" dirty="0" smtClean="0">
                <a:latin typeface="Tahoma"/>
                <a:cs typeface="Tahoma"/>
              </a:rPr>
              <a:t>ﻟﺎﺳ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ﻟا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ه</a:t>
            </a:r>
            <a:r>
              <a:rPr sz="1100" spc="-10" dirty="0" smtClean="0">
                <a:latin typeface="Tahoma"/>
                <a:cs typeface="Tahoma"/>
              </a:rPr>
              <a:t>ﺬھ</a:t>
            </a:r>
            <a:endParaRPr sz="1100">
              <a:latin typeface="Tahoma"/>
              <a:cs typeface="Tahoma"/>
            </a:endParaRPr>
          </a:p>
          <a:p>
            <a:pPr marR="16510" algn="r">
              <a:lnSpc>
                <a:spcPct val="100000"/>
              </a:lnSpc>
              <a:spcBef>
                <a:spcPts val="45"/>
              </a:spcBef>
            </a:pP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Acce</a:t>
            </a:r>
            <a:r>
              <a:rPr sz="1100" spc="0" dirty="0" smtClean="0">
                <a:solidFill>
                  <a:srgbClr val="007F7F"/>
                </a:solidFill>
                <a:latin typeface="Tahoma"/>
                <a:cs typeface="Tahoma"/>
              </a:rPr>
              <a:t>s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s</a:t>
            </a:r>
            <a:r>
              <a:rPr sz="1100" spc="20" dirty="0" smtClean="0">
                <a:solidFill>
                  <a:srgbClr val="007F7F"/>
                </a:solidFill>
                <a:latin typeface="Tahoma"/>
                <a:cs typeface="Tahoma"/>
              </a:rPr>
              <a:t> </a:t>
            </a: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d</a:t>
            </a:r>
            <a:r>
              <a:rPr sz="1100" spc="-10" dirty="0" smtClean="0">
                <a:solidFill>
                  <a:srgbClr val="007F7F"/>
                </a:solidFill>
                <a:latin typeface="Tahoma"/>
                <a:cs typeface="Tahoma"/>
              </a:rPr>
              <a:t>e</a:t>
            </a: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nied</a:t>
            </a:r>
            <a:r>
              <a:rPr sz="1100" spc="-50" dirty="0" smtClean="0">
                <a:solidFill>
                  <a:srgbClr val="007F7F"/>
                </a:solidFill>
                <a:latin typeface="Tahoma"/>
                <a:cs typeface="Tahoma"/>
              </a:rPr>
              <a:t> 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-</a:t>
            </a:r>
            <a:endParaRPr sz="1100">
              <a:latin typeface="Tahoma"/>
              <a:cs typeface="Tahoma"/>
            </a:endParaRPr>
          </a:p>
          <a:p>
            <a:pPr marR="17145" algn="r">
              <a:lnSpc>
                <a:spcPct val="100000"/>
              </a:lnSpc>
              <a:spcBef>
                <a:spcPts val="45"/>
              </a:spcBef>
            </a:pP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5" dirty="0" smtClean="0">
                <a:latin typeface="Tahoma"/>
                <a:cs typeface="Tahoma"/>
              </a:rPr>
              <a:t>ﻳﺎﻤﺤﻟا</a:t>
            </a:r>
            <a:r>
              <a:rPr sz="1100" spc="10" dirty="0" smtClean="0">
                <a:latin typeface="Tahoma"/>
                <a:cs typeface="Tahoma"/>
              </a:rPr>
              <a:t> ﺔﯿﺻﺎﺧ </a:t>
            </a:r>
            <a:r>
              <a:rPr sz="1100" spc="5" dirty="0" smtClean="0">
                <a:latin typeface="Tahoma"/>
                <a:cs typeface="Tahoma"/>
              </a:rPr>
              <a:t>ﺮ</a:t>
            </a:r>
            <a:r>
              <a:rPr sz="1100" spc="0" dirty="0" smtClean="0">
                <a:latin typeface="Tahoma"/>
                <a:cs typeface="Tahoma"/>
              </a:rPr>
              <a:t>ﻓ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5" dirty="0" smtClean="0">
                <a:latin typeface="Tahoma"/>
                <a:cs typeface="Tahoma"/>
              </a:rPr>
              <a:t>ﺘﻟ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ﻒﻠﻤﻟا ﻰﻟإ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لﻮﺻﻮﻟا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ﺔﯿﻧﺎﻜﻣإ </a:t>
            </a:r>
            <a:r>
              <a:rPr sz="1100" spc="10" dirty="0" smtClean="0">
                <a:latin typeface="Tahoma"/>
                <a:cs typeface="Tahoma"/>
              </a:rPr>
              <a:t>مﺪﻋ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ﺢﯿﺿ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5" dirty="0" smtClean="0">
                <a:latin typeface="Tahoma"/>
                <a:cs typeface="Tahoma"/>
              </a:rPr>
              <a:t>ﺘﻟ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ﺔﻟﺎﺳﺮﻟا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هﺬھ</a:t>
            </a:r>
            <a:r>
              <a:rPr sz="1100" spc="-10" dirty="0" smtClean="0">
                <a:latin typeface="Tahoma"/>
                <a:cs typeface="Tahoma"/>
              </a:rPr>
              <a:t> ﺮ</a:t>
            </a:r>
            <a:r>
              <a:rPr sz="1100" spc="10" dirty="0" smtClean="0">
                <a:latin typeface="Tahoma"/>
                <a:cs typeface="Tahoma"/>
              </a:rPr>
              <a:t>ﮫﻈﺗ ةدﺎﻋ</a:t>
            </a:r>
            <a:endParaRPr sz="1100">
              <a:latin typeface="Tahoma"/>
              <a:cs typeface="Tahoma"/>
            </a:endParaRPr>
          </a:p>
          <a:p>
            <a:pPr marR="16510" algn="r">
              <a:lnSpc>
                <a:spcPct val="100000"/>
              </a:lnSpc>
              <a:spcBef>
                <a:spcPts val="35"/>
              </a:spcBef>
            </a:pP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A</a:t>
            </a:r>
            <a:r>
              <a:rPr sz="1100" spc="-5" dirty="0" smtClean="0">
                <a:solidFill>
                  <a:srgbClr val="007F7F"/>
                </a:solidFill>
                <a:latin typeface="Tahoma"/>
                <a:cs typeface="Tahoma"/>
              </a:rPr>
              <a:t>b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ort,Retry,Fai</a:t>
            </a:r>
            <a:r>
              <a:rPr sz="1100" spc="-60" dirty="0" smtClean="0">
                <a:solidFill>
                  <a:srgbClr val="007F7F"/>
                </a:solidFill>
                <a:latin typeface="Tahoma"/>
                <a:cs typeface="Tahoma"/>
              </a:rPr>
              <a:t>l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-</a:t>
            </a:r>
            <a:endParaRPr sz="1100">
              <a:latin typeface="Tahoma"/>
              <a:cs typeface="Tahoma"/>
            </a:endParaRPr>
          </a:p>
          <a:p>
            <a:pPr marR="15240" algn="r">
              <a:lnSpc>
                <a:spcPct val="100000"/>
              </a:lnSpc>
              <a:spcBef>
                <a:spcPts val="35"/>
              </a:spcBef>
            </a:pPr>
            <a:r>
              <a:rPr sz="1100" spc="5" dirty="0" smtClean="0">
                <a:latin typeface="Tahoma"/>
                <a:cs typeface="Tahoma"/>
              </a:rPr>
              <a:t>نأ 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أ ةءاﺮـﻘﻠﻟ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ﻞـﺑﺎﻗ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ﺮـﯿﻏ </a:t>
            </a:r>
            <a:r>
              <a:rPr sz="1100" spc="40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ص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ﻗ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10" dirty="0" smtClean="0">
                <a:latin typeface="Tahoma"/>
                <a:cs typeface="Tahoma"/>
              </a:rPr>
              <a:t>ﻣ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ةءاﺮﻘﻟا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ل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ﺎﺤﺗ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ﻚﻧأ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هﺎﻨﻌﻣ</a:t>
            </a:r>
            <a:r>
              <a:rPr sz="1100" spc="10" dirty="0" smtClean="0">
                <a:latin typeface="Tahoma"/>
                <a:cs typeface="Tahoma"/>
              </a:rPr>
              <a:t> ﻚﻟﺬﻓ </a:t>
            </a:r>
            <a:r>
              <a:rPr sz="1100" spc="5" dirty="0" smtClean="0">
                <a:latin typeface="Tahoma"/>
                <a:cs typeface="Tahoma"/>
              </a:rPr>
              <a:t>ةرﺎﺒﻌﻟا ه</a:t>
            </a:r>
            <a:r>
              <a:rPr sz="1100" spc="-10" dirty="0" smtClean="0">
                <a:latin typeface="Tahoma"/>
                <a:cs typeface="Tahoma"/>
              </a:rPr>
              <a:t>ﺬ</a:t>
            </a:r>
            <a:r>
              <a:rPr sz="1100" spc="10" dirty="0" smtClean="0">
                <a:latin typeface="Tahoma"/>
                <a:cs typeface="Tahoma"/>
              </a:rPr>
              <a:t>ھ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ر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0" dirty="0" smtClean="0">
                <a:latin typeface="Tahoma"/>
                <a:cs typeface="Tahoma"/>
              </a:rPr>
              <a:t>ﮫ</a:t>
            </a:r>
            <a:r>
              <a:rPr sz="1100" spc="10" dirty="0" smtClean="0">
                <a:latin typeface="Tahoma"/>
                <a:cs typeface="Tahoma"/>
              </a:rPr>
              <a:t>ﻇ ﺪﻨﻋ</a:t>
            </a:r>
            <a:endParaRPr sz="1100">
              <a:latin typeface="Tahoma"/>
              <a:cs typeface="Tahoma"/>
            </a:endParaRPr>
          </a:p>
          <a:p>
            <a:pPr marR="12700" algn="r">
              <a:lnSpc>
                <a:spcPct val="100000"/>
              </a:lnSpc>
              <a:spcBef>
                <a:spcPts val="45"/>
              </a:spcBef>
            </a:pPr>
            <a:r>
              <a:rPr sz="1100" spc="5" dirty="0" smtClean="0">
                <a:latin typeface="Tahoma"/>
                <a:cs typeface="Tahoma"/>
              </a:rPr>
              <a:t>.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د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10" dirty="0" smtClean="0">
                <a:latin typeface="Tahoma"/>
                <a:cs typeface="Tahoma"/>
              </a:rPr>
              <a:t>ﺟﻮﻣ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ﯿﻏ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ص</a:t>
            </a:r>
            <a:r>
              <a:rPr sz="1100" spc="5" dirty="0" smtClean="0">
                <a:latin typeface="Tahoma"/>
                <a:cs typeface="Tahoma"/>
              </a:rPr>
              <a:t>ﺮﻘﻟا</a:t>
            </a:r>
            <a:endParaRPr sz="1100">
              <a:latin typeface="Tahoma"/>
              <a:cs typeface="Tahoma"/>
            </a:endParaRPr>
          </a:p>
          <a:p>
            <a:pPr marR="16510" algn="r">
              <a:lnSpc>
                <a:spcPct val="100000"/>
              </a:lnSpc>
              <a:spcBef>
                <a:spcPts val="45"/>
              </a:spcBef>
            </a:pP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Div</a:t>
            </a:r>
            <a:r>
              <a:rPr sz="1100" spc="-15" dirty="0" smtClean="0">
                <a:solidFill>
                  <a:srgbClr val="007F7F"/>
                </a:solidFill>
                <a:latin typeface="Tahoma"/>
                <a:cs typeface="Tahoma"/>
              </a:rPr>
              <a:t>i</a:t>
            </a: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de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 </a:t>
            </a: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ov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e</a:t>
            </a:r>
            <a:r>
              <a:rPr sz="1100" spc="-10" dirty="0" smtClean="0">
                <a:solidFill>
                  <a:srgbClr val="007F7F"/>
                </a:solidFill>
                <a:latin typeface="Tahoma"/>
                <a:cs typeface="Tahoma"/>
              </a:rPr>
              <a:t>r</a:t>
            </a:r>
            <a:r>
              <a:rPr sz="1100" spc="15" dirty="0" smtClean="0">
                <a:solidFill>
                  <a:srgbClr val="007F7F"/>
                </a:solidFill>
                <a:latin typeface="Tahoma"/>
                <a:cs typeface="Tahoma"/>
              </a:rPr>
              <a:t>f</a:t>
            </a:r>
            <a:r>
              <a:rPr sz="1100" spc="-15" dirty="0" smtClean="0">
                <a:solidFill>
                  <a:srgbClr val="007F7F"/>
                </a:solidFill>
                <a:latin typeface="Tahoma"/>
                <a:cs typeface="Tahoma"/>
              </a:rPr>
              <a:t>l</a:t>
            </a: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o</a:t>
            </a:r>
            <a:r>
              <a:rPr sz="1100" spc="-30" dirty="0" smtClean="0">
                <a:solidFill>
                  <a:srgbClr val="007F7F"/>
                </a:solidFill>
                <a:latin typeface="Tahoma"/>
                <a:cs typeface="Tahoma"/>
              </a:rPr>
              <a:t>w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-</a:t>
            </a:r>
            <a:endParaRPr sz="1100">
              <a:latin typeface="Tahoma"/>
              <a:cs typeface="Tahoma"/>
            </a:endParaRPr>
          </a:p>
          <a:p>
            <a:pPr marR="17780" algn="r">
              <a:lnSpc>
                <a:spcPct val="100000"/>
              </a:lnSpc>
              <a:spcBef>
                <a:spcPts val="35"/>
              </a:spcBef>
            </a:pPr>
            <a:r>
              <a:rPr sz="1100" spc="5" dirty="0" smtClean="0">
                <a:latin typeface="Tahoma"/>
                <a:cs typeface="Tahoma"/>
              </a:rPr>
              <a:t>ﺮﻔﺼﻟا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ﻰﻠﻋ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10" dirty="0" smtClean="0">
                <a:latin typeface="Tahoma"/>
                <a:cs typeface="Tahoma"/>
              </a:rPr>
              <a:t>ﻤﺴﻘﻟا لوﺎﺣ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ﺞ</a:t>
            </a:r>
            <a:r>
              <a:rPr sz="1100" spc="5" dirty="0" smtClean="0">
                <a:latin typeface="Tahoma"/>
                <a:cs typeface="Tahoma"/>
              </a:rPr>
              <a:t>ﻣﺎﻧﺮﺒﻟا نﺄﺑ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5" dirty="0" smtClean="0">
                <a:latin typeface="Tahoma"/>
                <a:cs typeface="Tahoma"/>
              </a:rPr>
              <a:t>ﯿﻔﺗ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10" dirty="0" smtClean="0">
                <a:latin typeface="Tahoma"/>
                <a:cs typeface="Tahoma"/>
              </a:rPr>
              <a:t>ﻟﺎﺳ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ﻟا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ه</a:t>
            </a:r>
            <a:r>
              <a:rPr sz="1100" spc="-10" dirty="0" smtClean="0">
                <a:latin typeface="Tahoma"/>
                <a:cs typeface="Tahoma"/>
              </a:rPr>
              <a:t>ﺬھ</a:t>
            </a:r>
            <a:endParaRPr sz="1100">
              <a:latin typeface="Tahoma"/>
              <a:cs typeface="Tahoma"/>
            </a:endParaRPr>
          </a:p>
          <a:p>
            <a:pPr marR="16510" algn="r">
              <a:lnSpc>
                <a:spcPct val="100000"/>
              </a:lnSpc>
              <a:spcBef>
                <a:spcPts val="35"/>
              </a:spcBef>
            </a:pP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D</a:t>
            </a:r>
            <a:r>
              <a:rPr sz="1100" spc="-10" dirty="0" smtClean="0">
                <a:solidFill>
                  <a:srgbClr val="007F7F"/>
                </a:solidFill>
                <a:latin typeface="Tahoma"/>
                <a:cs typeface="Tahoma"/>
              </a:rPr>
              <a:t>r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ive </a:t>
            </a: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not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 re</a:t>
            </a:r>
            <a:r>
              <a:rPr sz="1100" spc="-10" dirty="0" smtClean="0">
                <a:solidFill>
                  <a:srgbClr val="007F7F"/>
                </a:solidFill>
                <a:latin typeface="Tahoma"/>
                <a:cs typeface="Tahoma"/>
              </a:rPr>
              <a:t>a</a:t>
            </a: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dy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 error</a:t>
            </a:r>
            <a:r>
              <a:rPr sz="1100" spc="-55" dirty="0" smtClean="0">
                <a:solidFill>
                  <a:srgbClr val="007F7F"/>
                </a:solidFill>
                <a:latin typeface="Tahoma"/>
                <a:cs typeface="Tahoma"/>
              </a:rPr>
              <a:t> 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-</a:t>
            </a:r>
            <a:endParaRPr sz="1100">
              <a:latin typeface="Tahoma"/>
              <a:cs typeface="Tahoma"/>
            </a:endParaRPr>
          </a:p>
          <a:p>
            <a:pPr marR="14604" algn="r">
              <a:lnSpc>
                <a:spcPct val="100000"/>
              </a:lnSpc>
              <a:spcBef>
                <a:spcPts val="45"/>
              </a:spcBef>
            </a:pPr>
            <a:r>
              <a:rPr sz="1100" spc="20" dirty="0" smtClean="0">
                <a:latin typeface="Tahoma"/>
                <a:cs typeface="Tahoma"/>
              </a:rPr>
              <a:t>د</a:t>
            </a:r>
            <a:r>
              <a:rPr sz="1100" spc="10" dirty="0" smtClean="0">
                <a:latin typeface="Tahoma"/>
                <a:cs typeface="Tahoma"/>
              </a:rPr>
              <a:t>ﻮﺟﻮﻣ ﺮﯿﻏ </a:t>
            </a:r>
            <a:r>
              <a:rPr sz="1100" spc="5" dirty="0" smtClean="0">
                <a:latin typeface="Tahoma"/>
                <a:cs typeface="Tahoma"/>
              </a:rPr>
              <a:t>وأ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5" dirty="0" smtClean="0">
                <a:latin typeface="Tahoma"/>
                <a:cs typeface="Tahoma"/>
              </a:rPr>
              <a:t>ﻨﻣ ةء</a:t>
            </a:r>
            <a:r>
              <a:rPr sz="1100" spc="0" dirty="0" smtClean="0">
                <a:latin typeface="Tahoma"/>
                <a:cs typeface="Tahoma"/>
              </a:rPr>
              <a:t>ا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ﻘﻟا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-5" dirty="0" smtClean="0">
                <a:latin typeface="Tahoma"/>
                <a:cs typeface="Tahoma"/>
              </a:rPr>
              <a:t>ﻜ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ﻳ </a:t>
            </a:r>
            <a:r>
              <a:rPr sz="1100" spc="10" dirty="0" smtClean="0">
                <a:latin typeface="Tahoma"/>
                <a:cs typeface="Tahoma"/>
              </a:rPr>
              <a:t>ﻻ </a:t>
            </a:r>
            <a:r>
              <a:rPr sz="1100" spc="0" dirty="0" smtClean="0">
                <a:latin typeface="Tahoma"/>
                <a:cs typeface="Tahoma"/>
              </a:rPr>
              <a:t>ك</a:t>
            </a:r>
            <a:r>
              <a:rPr sz="1100" spc="5" dirty="0" smtClean="0">
                <a:latin typeface="Tahoma"/>
                <a:cs typeface="Tahoma"/>
              </a:rPr>
              <a:t>ﺮﺤﻤﻟا </a:t>
            </a:r>
            <a:r>
              <a:rPr sz="1100" spc="15" dirty="0" smtClean="0">
                <a:latin typeface="Tahoma"/>
                <a:cs typeface="Tahoma"/>
              </a:rPr>
              <a:t>ﻲﻓ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ص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ﻘﻟا</a:t>
            </a:r>
            <a:endParaRPr sz="1100">
              <a:latin typeface="Tahoma"/>
              <a:cs typeface="Tahoma"/>
            </a:endParaRPr>
          </a:p>
          <a:p>
            <a:pPr marR="16510" algn="r">
              <a:lnSpc>
                <a:spcPct val="100000"/>
              </a:lnSpc>
              <a:spcBef>
                <a:spcPts val="35"/>
              </a:spcBef>
            </a:pP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D</a:t>
            </a:r>
            <a:r>
              <a:rPr sz="1100" spc="-10" dirty="0" smtClean="0">
                <a:solidFill>
                  <a:srgbClr val="007F7F"/>
                </a:solidFill>
                <a:latin typeface="Tahoma"/>
                <a:cs typeface="Tahoma"/>
              </a:rPr>
              <a:t>u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pl</a:t>
            </a:r>
            <a:r>
              <a:rPr sz="1100" spc="-15" dirty="0" smtClean="0">
                <a:solidFill>
                  <a:srgbClr val="007F7F"/>
                </a:solidFill>
                <a:latin typeface="Tahoma"/>
                <a:cs typeface="Tahoma"/>
              </a:rPr>
              <a:t>i</a:t>
            </a: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ca</a:t>
            </a:r>
            <a:r>
              <a:rPr sz="1100" spc="0" dirty="0" smtClean="0">
                <a:solidFill>
                  <a:srgbClr val="007F7F"/>
                </a:solidFill>
                <a:latin typeface="Tahoma"/>
                <a:cs typeface="Tahoma"/>
              </a:rPr>
              <a:t>t</a:t>
            </a: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e</a:t>
            </a:r>
            <a:r>
              <a:rPr sz="1100" spc="-10" dirty="0" smtClean="0">
                <a:solidFill>
                  <a:srgbClr val="007F7F"/>
                </a:solidFill>
                <a:latin typeface="Tahoma"/>
                <a:cs typeface="Tahoma"/>
              </a:rPr>
              <a:t> </a:t>
            </a:r>
            <a:r>
              <a:rPr sz="1100" spc="0" dirty="0" smtClean="0">
                <a:solidFill>
                  <a:srgbClr val="007F7F"/>
                </a:solidFill>
                <a:latin typeface="Tahoma"/>
                <a:cs typeface="Tahoma"/>
              </a:rPr>
              <a:t>f</a:t>
            </a:r>
            <a:r>
              <a:rPr sz="1100" spc="-15" dirty="0" smtClean="0">
                <a:solidFill>
                  <a:srgbClr val="007F7F"/>
                </a:solidFill>
                <a:latin typeface="Tahoma"/>
                <a:cs typeface="Tahoma"/>
              </a:rPr>
              <a:t>i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le </a:t>
            </a: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name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 </a:t>
            </a:r>
            <a:r>
              <a:rPr sz="1100" spc="-5" dirty="0" smtClean="0">
                <a:solidFill>
                  <a:srgbClr val="007F7F"/>
                </a:solidFill>
                <a:latin typeface="Tahoma"/>
                <a:cs typeface="Tahoma"/>
              </a:rPr>
              <a:t>o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r file </a:t>
            </a: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n</a:t>
            </a:r>
            <a:r>
              <a:rPr sz="1100" spc="-5" dirty="0" smtClean="0">
                <a:solidFill>
                  <a:srgbClr val="007F7F"/>
                </a:solidFill>
                <a:latin typeface="Tahoma"/>
                <a:cs typeface="Tahoma"/>
              </a:rPr>
              <a:t>o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t </a:t>
            </a:r>
            <a:r>
              <a:rPr sz="1100" spc="15" dirty="0" smtClean="0">
                <a:solidFill>
                  <a:srgbClr val="007F7F"/>
                </a:solidFill>
                <a:latin typeface="Tahoma"/>
                <a:cs typeface="Tahoma"/>
              </a:rPr>
              <a:t>f</a:t>
            </a:r>
            <a:r>
              <a:rPr sz="1100" spc="-5" dirty="0" smtClean="0">
                <a:solidFill>
                  <a:srgbClr val="007F7F"/>
                </a:solidFill>
                <a:latin typeface="Tahoma"/>
                <a:cs typeface="Tahoma"/>
              </a:rPr>
              <a:t>o</a:t>
            </a: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und</a:t>
            </a:r>
            <a:r>
              <a:rPr sz="1100" spc="-105" dirty="0" smtClean="0">
                <a:solidFill>
                  <a:srgbClr val="007F7F"/>
                </a:solidFill>
                <a:latin typeface="Tahoma"/>
                <a:cs typeface="Tahoma"/>
              </a:rPr>
              <a:t> 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-</a:t>
            </a:r>
            <a:endParaRPr sz="1100">
              <a:latin typeface="Tahoma"/>
              <a:cs typeface="Tahoma"/>
            </a:endParaRPr>
          </a:p>
          <a:p>
            <a:pPr marR="15240" algn="r">
              <a:lnSpc>
                <a:spcPct val="100000"/>
              </a:lnSpc>
              <a:spcBef>
                <a:spcPts val="45"/>
              </a:spcBef>
            </a:pP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10" dirty="0" smtClean="0">
                <a:latin typeface="Tahoma"/>
                <a:cs typeface="Tahoma"/>
              </a:rPr>
              <a:t>ﻟﺎﺳ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ﻟا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ه</a:t>
            </a:r>
            <a:r>
              <a:rPr sz="1100" spc="-10" dirty="0" smtClean="0">
                <a:latin typeface="Tahoma"/>
                <a:cs typeface="Tahoma"/>
              </a:rPr>
              <a:t>ﺬ</a:t>
            </a:r>
            <a:r>
              <a:rPr sz="1100" spc="10" dirty="0" smtClean="0">
                <a:latin typeface="Tahoma"/>
                <a:cs typeface="Tahoma"/>
              </a:rPr>
              <a:t>ھ ﺮﮫﻈ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20" dirty="0" smtClean="0">
                <a:latin typeface="Tahoma"/>
                <a:cs typeface="Tahoma"/>
              </a:rPr>
              <a:t>ﺳ</a:t>
            </a:r>
            <a:r>
              <a:rPr sz="1100" spc="10" dirty="0" smtClean="0">
                <a:latin typeface="Tahoma"/>
                <a:cs typeface="Tahoma"/>
              </a:rPr>
              <a:t> دﻮﺟﻮﻣ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ﯿﻏ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ﻞ</a:t>
            </a:r>
            <a:r>
              <a:rPr sz="1100" spc="10" dirty="0" smtClean="0">
                <a:latin typeface="Tahoma"/>
                <a:cs typeface="Tahoma"/>
              </a:rPr>
              <a:t>ﺻﻷا </a:t>
            </a:r>
            <a:r>
              <a:rPr sz="1100" spc="15" dirty="0" smtClean="0">
                <a:latin typeface="Tahoma"/>
                <a:cs typeface="Tahoma"/>
              </a:rPr>
              <a:t>ﻲﻓ 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10" dirty="0" smtClean="0">
                <a:latin typeface="Tahoma"/>
                <a:cs typeface="Tahoma"/>
              </a:rPr>
              <a:t>ھ </a:t>
            </a:r>
            <a:r>
              <a:rPr sz="1100" spc="5" dirty="0" smtClean="0">
                <a:latin typeface="Tahoma"/>
                <a:cs typeface="Tahoma"/>
              </a:rPr>
              <a:t>و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ﺎ</a:t>
            </a:r>
            <a:r>
              <a:rPr sz="1100" spc="10" dirty="0" smtClean="0">
                <a:latin typeface="Tahoma"/>
                <a:cs typeface="Tahoma"/>
              </a:rPr>
              <a:t>ﻣ </a:t>
            </a:r>
            <a:r>
              <a:rPr sz="1100" spc="5" dirty="0" smtClean="0">
                <a:latin typeface="Tahoma"/>
                <a:cs typeface="Tahoma"/>
              </a:rPr>
              <a:t>ﻒﻠﻣ </a:t>
            </a:r>
            <a:r>
              <a:rPr sz="1100" spc="10" dirty="0" smtClean="0">
                <a:latin typeface="Tahoma"/>
                <a:cs typeface="Tahoma"/>
              </a:rPr>
              <a:t>ﺔﯿﻤﺴﺗ </a:t>
            </a:r>
            <a:r>
              <a:rPr sz="1100" spc="5" dirty="0" smtClean="0">
                <a:latin typeface="Tahoma"/>
                <a:cs typeface="Tahoma"/>
              </a:rPr>
              <a:t>ة</a:t>
            </a:r>
            <a:r>
              <a:rPr sz="1100" spc="20" dirty="0" smtClean="0">
                <a:latin typeface="Tahoma"/>
                <a:cs typeface="Tahoma"/>
              </a:rPr>
              <a:t>د</a:t>
            </a:r>
            <a:r>
              <a:rPr sz="1100" spc="5" dirty="0" smtClean="0">
                <a:latin typeface="Tahoma"/>
                <a:cs typeface="Tahoma"/>
              </a:rPr>
              <a:t>ﺎﻋأ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ﺐ</a:t>
            </a:r>
            <a:r>
              <a:rPr sz="1100" spc="0" dirty="0" smtClean="0">
                <a:latin typeface="Tahoma"/>
                <a:cs typeface="Tahoma"/>
              </a:rPr>
              <a:t>ﻠ</a:t>
            </a:r>
            <a:r>
              <a:rPr sz="1100" spc="10" dirty="0" smtClean="0">
                <a:latin typeface="Tahoma"/>
                <a:cs typeface="Tahoma"/>
              </a:rPr>
              <a:t>ﻃ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ﺪﻨﻋ</a:t>
            </a:r>
            <a:endParaRPr sz="1100">
              <a:latin typeface="Tahoma"/>
              <a:cs typeface="Tahoma"/>
            </a:endParaRPr>
          </a:p>
          <a:p>
            <a:pPr marR="16510" algn="r">
              <a:lnSpc>
                <a:spcPct val="100000"/>
              </a:lnSpc>
              <a:spcBef>
                <a:spcPts val="35"/>
              </a:spcBef>
            </a:pPr>
            <a:r>
              <a:rPr sz="1100" spc="-10" dirty="0" smtClean="0">
                <a:solidFill>
                  <a:srgbClr val="007F7F"/>
                </a:solidFill>
                <a:latin typeface="Tahoma"/>
                <a:cs typeface="Tahoma"/>
              </a:rPr>
              <a:t>F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ile </a:t>
            </a: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n</a:t>
            </a:r>
            <a:r>
              <a:rPr sz="1100" spc="-5" dirty="0" smtClean="0">
                <a:solidFill>
                  <a:srgbClr val="007F7F"/>
                </a:solidFill>
                <a:latin typeface="Tahoma"/>
                <a:cs typeface="Tahoma"/>
              </a:rPr>
              <a:t>o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t </a:t>
            </a:r>
            <a:r>
              <a:rPr sz="1100" spc="15" dirty="0" smtClean="0">
                <a:solidFill>
                  <a:srgbClr val="007F7F"/>
                </a:solidFill>
                <a:latin typeface="Tahoma"/>
                <a:cs typeface="Tahoma"/>
              </a:rPr>
              <a:t>f</a:t>
            </a:r>
            <a:r>
              <a:rPr sz="1100" spc="-5" dirty="0" smtClean="0">
                <a:solidFill>
                  <a:srgbClr val="007F7F"/>
                </a:solidFill>
                <a:latin typeface="Tahoma"/>
                <a:cs typeface="Tahoma"/>
              </a:rPr>
              <a:t>o</a:t>
            </a: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und</a:t>
            </a:r>
            <a:r>
              <a:rPr sz="1100" spc="-65" dirty="0" smtClean="0">
                <a:solidFill>
                  <a:srgbClr val="007F7F"/>
                </a:solidFill>
                <a:latin typeface="Tahoma"/>
                <a:cs typeface="Tahoma"/>
              </a:rPr>
              <a:t> 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-</a:t>
            </a:r>
            <a:endParaRPr sz="1100">
              <a:latin typeface="Tahoma"/>
              <a:cs typeface="Tahoma"/>
            </a:endParaRPr>
          </a:p>
          <a:p>
            <a:pPr marR="15240" algn="r">
              <a:lnSpc>
                <a:spcPct val="100000"/>
              </a:lnSpc>
              <a:spcBef>
                <a:spcPts val="35"/>
              </a:spcBef>
            </a:pPr>
            <a:r>
              <a:rPr sz="1100" spc="10" dirty="0" smtClean="0">
                <a:latin typeface="Tahoma"/>
                <a:cs typeface="Tahoma"/>
              </a:rPr>
              <a:t>يﻮ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10" dirty="0" smtClean="0">
                <a:latin typeface="Tahoma"/>
                <a:cs typeface="Tahoma"/>
              </a:rPr>
              <a:t>ﺤﻳ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ﻻ ﺪ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-10" dirty="0" smtClean="0">
                <a:latin typeface="Tahoma"/>
                <a:cs typeface="Tahoma"/>
              </a:rPr>
              <a:t>ﻠ</a:t>
            </a:r>
            <a:r>
              <a:rPr sz="1100" spc="10" dirty="0" smtClean="0">
                <a:latin typeface="Tahoma"/>
                <a:cs typeface="Tahoma"/>
              </a:rPr>
              <a:t>ﺠ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ﻟا نأ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وأ 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ﻠﺠﻤﻟا </a:t>
            </a:r>
            <a:r>
              <a:rPr sz="1100" spc="20" dirty="0" smtClean="0">
                <a:latin typeface="Tahoma"/>
                <a:cs typeface="Tahoma"/>
              </a:rPr>
              <a:t>ﻲ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ﻓ </a:t>
            </a:r>
            <a:r>
              <a:rPr sz="1100" spc="10" dirty="0" smtClean="0">
                <a:latin typeface="Tahoma"/>
                <a:cs typeface="Tahoma"/>
              </a:rPr>
              <a:t>د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10" dirty="0" smtClean="0">
                <a:latin typeface="Tahoma"/>
                <a:cs typeface="Tahoma"/>
              </a:rPr>
              <a:t>ـﺟﻮﻣ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-10" dirty="0" smtClean="0">
                <a:latin typeface="Tahoma"/>
                <a:cs typeface="Tahoma"/>
              </a:rPr>
              <a:t>ﯿ</a:t>
            </a:r>
            <a:r>
              <a:rPr sz="1100" spc="10" dirty="0" smtClean="0">
                <a:latin typeface="Tahoma"/>
                <a:cs typeface="Tahoma"/>
              </a:rPr>
              <a:t>ﻏ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ﻪ</a:t>
            </a:r>
            <a:r>
              <a:rPr sz="1100" spc="-10" dirty="0" smtClean="0">
                <a:latin typeface="Tahoma"/>
                <a:cs typeface="Tahoma"/>
              </a:rPr>
              <a:t>ﻨ</a:t>
            </a:r>
            <a:r>
              <a:rPr sz="1100" spc="10" dirty="0" smtClean="0">
                <a:latin typeface="Tahoma"/>
                <a:cs typeface="Tahoma"/>
              </a:rPr>
              <a:t>ﻋ</a:t>
            </a:r>
            <a:r>
              <a:rPr sz="1100" spc="15" dirty="0" smtClean="0">
                <a:latin typeface="Tahoma"/>
                <a:cs typeface="Tahoma"/>
              </a:rPr>
              <a:t> ﺚ</a:t>
            </a:r>
            <a:r>
              <a:rPr sz="1100" spc="5" dirty="0" smtClean="0">
                <a:latin typeface="Tahoma"/>
                <a:cs typeface="Tahoma"/>
              </a:rPr>
              <a:t>ﺤﺒﺗ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ي</a:t>
            </a:r>
            <a:r>
              <a:rPr sz="1100" spc="5" dirty="0" smtClean="0">
                <a:latin typeface="Tahoma"/>
                <a:cs typeface="Tahoma"/>
              </a:rPr>
              <a:t>ﺬﻟا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ﻒﻠﻤﻟا </a:t>
            </a:r>
            <a:r>
              <a:rPr sz="1100" spc="5" dirty="0" smtClean="0">
                <a:latin typeface="Tahoma"/>
                <a:cs typeface="Tahoma"/>
              </a:rPr>
              <a:t>نأ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ﻚﻟذ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ﻲﻨﻌﻣ</a:t>
            </a:r>
            <a:endParaRPr sz="1100">
              <a:latin typeface="Tahoma"/>
              <a:cs typeface="Tahoma"/>
            </a:endParaRPr>
          </a:p>
          <a:p>
            <a:pPr marR="15875" algn="r">
              <a:lnSpc>
                <a:spcPct val="100000"/>
              </a:lnSpc>
              <a:spcBef>
                <a:spcPts val="45"/>
              </a:spcBef>
            </a:pPr>
            <a:r>
              <a:rPr sz="1100" spc="10" dirty="0" smtClean="0">
                <a:latin typeface="Tahoma"/>
                <a:cs typeface="Tahoma"/>
              </a:rPr>
              <a:t>ﻞﺻﻷا </a:t>
            </a:r>
            <a:r>
              <a:rPr sz="1100" spc="15" dirty="0" smtClean="0">
                <a:latin typeface="Tahoma"/>
                <a:cs typeface="Tahoma"/>
              </a:rPr>
              <a:t>ﻲﻓ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ﺎﻔﻠﻣ </a:t>
            </a:r>
            <a:r>
              <a:rPr sz="1100" spc="10" dirty="0" smtClean="0">
                <a:latin typeface="Tahoma"/>
                <a:cs typeface="Tahoma"/>
              </a:rPr>
              <a:t>ﻰﻠﻋ</a:t>
            </a:r>
            <a:endParaRPr sz="1100">
              <a:latin typeface="Tahoma"/>
              <a:cs typeface="Tahoma"/>
            </a:endParaRPr>
          </a:p>
          <a:p>
            <a:pPr marR="16510" algn="r">
              <a:lnSpc>
                <a:spcPct val="100000"/>
              </a:lnSpc>
              <a:spcBef>
                <a:spcPts val="45"/>
              </a:spcBef>
            </a:pPr>
            <a:r>
              <a:rPr sz="1100" spc="-10" dirty="0" smtClean="0">
                <a:solidFill>
                  <a:srgbClr val="007F7F"/>
                </a:solidFill>
                <a:latin typeface="Tahoma"/>
                <a:cs typeface="Tahoma"/>
              </a:rPr>
              <a:t>I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nsufficie</a:t>
            </a:r>
            <a:r>
              <a:rPr sz="1100" spc="-10" dirty="0" smtClean="0">
                <a:solidFill>
                  <a:srgbClr val="007F7F"/>
                </a:solidFill>
                <a:latin typeface="Tahoma"/>
                <a:cs typeface="Tahoma"/>
              </a:rPr>
              <a:t>n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t </a:t>
            </a:r>
            <a:r>
              <a:rPr sz="1100" spc="-5" dirty="0" smtClean="0">
                <a:solidFill>
                  <a:srgbClr val="007F7F"/>
                </a:solidFill>
                <a:latin typeface="Tahoma"/>
                <a:cs typeface="Tahoma"/>
              </a:rPr>
              <a:t>d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isk </a:t>
            </a:r>
            <a:r>
              <a:rPr sz="1100" spc="15" dirty="0" smtClean="0">
                <a:solidFill>
                  <a:srgbClr val="007F7F"/>
                </a:solidFill>
                <a:latin typeface="Tahoma"/>
                <a:cs typeface="Tahoma"/>
              </a:rPr>
              <a:t>s</a:t>
            </a:r>
            <a:r>
              <a:rPr sz="1100" spc="-5" dirty="0" smtClean="0">
                <a:solidFill>
                  <a:srgbClr val="007F7F"/>
                </a:solidFill>
                <a:latin typeface="Tahoma"/>
                <a:cs typeface="Tahoma"/>
              </a:rPr>
              <a:t>p</a:t>
            </a: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ace</a:t>
            </a:r>
            <a:r>
              <a:rPr sz="1100" spc="-60" dirty="0" smtClean="0">
                <a:solidFill>
                  <a:srgbClr val="007F7F"/>
                </a:solidFill>
                <a:latin typeface="Tahoma"/>
                <a:cs typeface="Tahoma"/>
              </a:rPr>
              <a:t> 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-</a:t>
            </a:r>
            <a:endParaRPr sz="110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04619" y="870772"/>
            <a:ext cx="4985385" cy="20853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35405" marR="12700" indent="-1323340" algn="r">
              <a:lnSpc>
                <a:spcPct val="103600"/>
              </a:lnSpc>
            </a:pPr>
            <a:r>
              <a:rPr sz="1100" spc="10" dirty="0" smtClean="0">
                <a:latin typeface="Tahoma"/>
                <a:cs typeface="Tahoma"/>
              </a:rPr>
              <a:t>نﺎ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ﻛ </a:t>
            </a:r>
            <a:r>
              <a:rPr sz="1100" spc="5" dirty="0" smtClean="0">
                <a:latin typeface="Tahoma"/>
                <a:cs typeface="Tahoma"/>
              </a:rPr>
              <a:t>و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ﻳﺪﺟ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ص</a:t>
            </a:r>
            <a:r>
              <a:rPr sz="1100" spc="5" dirty="0" smtClean="0">
                <a:latin typeface="Tahoma"/>
                <a:cs typeface="Tahoma"/>
              </a:rPr>
              <a:t>ﺮـﻗ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ﻰـﻟإ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ﻒـﻠﻣ </a:t>
            </a:r>
            <a:r>
              <a:rPr sz="1100" spc="5" dirty="0" smtClean="0">
                <a:latin typeface="Tahoma"/>
                <a:cs typeface="Tahoma"/>
              </a:rPr>
              <a:t>ﻞـﻘﻧ</a:t>
            </a:r>
            <a:r>
              <a:rPr sz="1100" spc="15" dirty="0" smtClean="0">
                <a:latin typeface="Tahoma"/>
                <a:cs typeface="Tahoma"/>
              </a:rPr>
              <a:t> ت</a:t>
            </a:r>
            <a:r>
              <a:rPr sz="1100" spc="5" dirty="0" smtClean="0">
                <a:latin typeface="Tahoma"/>
                <a:cs typeface="Tahoma"/>
              </a:rPr>
              <a:t>درأ اذإ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ﺊ</a:t>
            </a:r>
            <a:r>
              <a:rPr sz="1100" spc="10" dirty="0" smtClean="0">
                <a:latin typeface="Tahoma"/>
                <a:cs typeface="Tahoma"/>
              </a:rPr>
              <a:t>ﻠﺘﻤﻣ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ﺐﻠ</a:t>
            </a:r>
            <a:r>
              <a:rPr sz="1100" spc="25" dirty="0" smtClean="0">
                <a:latin typeface="Tahoma"/>
                <a:cs typeface="Tahoma"/>
              </a:rPr>
              <a:t>ﺼ</a:t>
            </a:r>
            <a:r>
              <a:rPr sz="1100" spc="5" dirty="0" smtClean="0">
                <a:latin typeface="Tahoma"/>
                <a:cs typeface="Tahoma"/>
              </a:rPr>
              <a:t>ﻟا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ص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ﻘﻟا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ن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-5" dirty="0" smtClean="0">
                <a:latin typeface="Tahoma"/>
                <a:cs typeface="Tahoma"/>
              </a:rPr>
              <a:t>ﻜ</a:t>
            </a:r>
            <a:r>
              <a:rPr sz="1100" spc="5" dirty="0" smtClean="0">
                <a:latin typeface="Tahoma"/>
                <a:cs typeface="Tahoma"/>
              </a:rPr>
              <a:t>ﻳ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ﺎﻣﺪﻨﻋ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ﺮﮫﻈﺗ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ص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ﻘﻟا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ﻰﻠﻋ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ة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ﻓﻮﺘ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ﻟا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10" dirty="0" smtClean="0">
                <a:latin typeface="Tahoma"/>
                <a:cs typeface="Tahoma"/>
              </a:rPr>
              <a:t>ﺣﺎﺴ</a:t>
            </a:r>
            <a:r>
              <a:rPr sz="1100" spc="15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ﻟا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10" dirty="0" smtClean="0">
                <a:latin typeface="Tahoma"/>
                <a:cs typeface="Tahoma"/>
              </a:rPr>
              <a:t>ﻣ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ﺒﻛأ ﺔﻠﻘﻧ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دا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ﻟا ﻒﻠ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ﻟا </a:t>
            </a:r>
            <a:r>
              <a:rPr sz="1100" spc="10" dirty="0" smtClean="0">
                <a:latin typeface="Tahoma"/>
                <a:cs typeface="Tahoma"/>
              </a:rPr>
              <a:t>ﻢﺠﺣ</a:t>
            </a:r>
            <a:endParaRPr sz="1100">
              <a:latin typeface="Tahoma"/>
              <a:cs typeface="Tahoma"/>
            </a:endParaRPr>
          </a:p>
          <a:p>
            <a:pPr marR="15875" algn="r">
              <a:lnSpc>
                <a:spcPct val="100000"/>
              </a:lnSpc>
              <a:spcBef>
                <a:spcPts val="35"/>
              </a:spcBef>
            </a:pP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Inv</a:t>
            </a:r>
            <a:r>
              <a:rPr sz="1100" spc="-10" dirty="0" smtClean="0">
                <a:solidFill>
                  <a:srgbClr val="007F7F"/>
                </a:solidFill>
                <a:latin typeface="Tahoma"/>
                <a:cs typeface="Tahoma"/>
              </a:rPr>
              <a:t>a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lid</a:t>
            </a:r>
            <a:r>
              <a:rPr sz="1100" spc="-5" dirty="0" smtClean="0">
                <a:solidFill>
                  <a:srgbClr val="007F7F"/>
                </a:solidFill>
                <a:latin typeface="Tahoma"/>
                <a:cs typeface="Tahoma"/>
              </a:rPr>
              <a:t> </a:t>
            </a:r>
            <a:r>
              <a:rPr sz="1100" spc="0" dirty="0" smtClean="0">
                <a:solidFill>
                  <a:srgbClr val="007F7F"/>
                </a:solidFill>
                <a:latin typeface="Tahoma"/>
                <a:cs typeface="Tahoma"/>
              </a:rPr>
              <a:t>f</a:t>
            </a:r>
            <a:r>
              <a:rPr sz="1100" spc="-15" dirty="0" smtClean="0">
                <a:solidFill>
                  <a:srgbClr val="007F7F"/>
                </a:solidFill>
                <a:latin typeface="Tahoma"/>
                <a:cs typeface="Tahoma"/>
              </a:rPr>
              <a:t>i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le </a:t>
            </a: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name</a:t>
            </a:r>
            <a:r>
              <a:rPr sz="1100" spc="-10" dirty="0" smtClean="0">
                <a:solidFill>
                  <a:srgbClr val="007F7F"/>
                </a:solidFill>
                <a:latin typeface="Tahoma"/>
                <a:cs typeface="Tahoma"/>
              </a:rPr>
              <a:t> </a:t>
            </a:r>
            <a:r>
              <a:rPr sz="1100" spc="-5" dirty="0" smtClean="0">
                <a:solidFill>
                  <a:srgbClr val="007F7F"/>
                </a:solidFill>
                <a:latin typeface="Tahoma"/>
                <a:cs typeface="Tahoma"/>
              </a:rPr>
              <a:t>o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r file </a:t>
            </a: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n</a:t>
            </a:r>
            <a:r>
              <a:rPr sz="1100" spc="-5" dirty="0" smtClean="0">
                <a:solidFill>
                  <a:srgbClr val="007F7F"/>
                </a:solidFill>
                <a:latin typeface="Tahoma"/>
                <a:cs typeface="Tahoma"/>
              </a:rPr>
              <a:t>o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t </a:t>
            </a:r>
            <a:r>
              <a:rPr sz="1100" spc="15" dirty="0" smtClean="0">
                <a:solidFill>
                  <a:srgbClr val="007F7F"/>
                </a:solidFill>
                <a:latin typeface="Tahoma"/>
                <a:cs typeface="Tahoma"/>
              </a:rPr>
              <a:t>f</a:t>
            </a:r>
            <a:r>
              <a:rPr sz="1100" spc="-5" dirty="0" smtClean="0">
                <a:solidFill>
                  <a:srgbClr val="007F7F"/>
                </a:solidFill>
                <a:latin typeface="Tahoma"/>
                <a:cs typeface="Tahoma"/>
              </a:rPr>
              <a:t>o</a:t>
            </a:r>
            <a:r>
              <a:rPr sz="1100" spc="10" dirty="0" smtClean="0">
                <a:solidFill>
                  <a:srgbClr val="007F7F"/>
                </a:solidFill>
                <a:latin typeface="Tahoma"/>
                <a:cs typeface="Tahoma"/>
              </a:rPr>
              <a:t>und</a:t>
            </a:r>
            <a:r>
              <a:rPr sz="1100" spc="-100" dirty="0" smtClean="0">
                <a:solidFill>
                  <a:srgbClr val="007F7F"/>
                </a:solidFill>
                <a:latin typeface="Tahoma"/>
                <a:cs typeface="Tahoma"/>
              </a:rPr>
              <a:t> </a:t>
            </a:r>
            <a:r>
              <a:rPr sz="1100" spc="5" dirty="0" smtClean="0">
                <a:solidFill>
                  <a:srgbClr val="007F7F"/>
                </a:solidFill>
                <a:latin typeface="Tahoma"/>
                <a:cs typeface="Tahoma"/>
              </a:rPr>
              <a:t>-</a:t>
            </a:r>
            <a:endParaRPr sz="1100">
              <a:latin typeface="Tahoma"/>
              <a:cs typeface="Tahoma"/>
            </a:endParaRPr>
          </a:p>
          <a:p>
            <a:pPr marR="14604" algn="r">
              <a:lnSpc>
                <a:spcPct val="100000"/>
              </a:lnSpc>
              <a:spcBef>
                <a:spcPts val="35"/>
              </a:spcBef>
            </a:pPr>
            <a:r>
              <a:rPr sz="1100" spc="5" dirty="0" smtClean="0">
                <a:latin typeface="Tahoma"/>
                <a:cs typeface="Tahoma"/>
              </a:rPr>
              <a:t>.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دﺪﺤﻤﻟا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ﺪﻠﺠﻤﻟا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ﻲﻓ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ﻒ</a:t>
            </a:r>
            <a:r>
              <a:rPr sz="1100" spc="-10" dirty="0" smtClean="0">
                <a:latin typeface="Tahoma"/>
                <a:cs typeface="Tahoma"/>
              </a:rPr>
              <a:t>ﻠ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ﻟا دﺎﺠﻳأ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10" dirty="0" smtClean="0">
                <a:latin typeface="Tahoma"/>
                <a:cs typeface="Tahoma"/>
              </a:rPr>
              <a:t>ﻣ </a:t>
            </a:r>
            <a:r>
              <a:rPr sz="1100" spc="5" dirty="0" smtClean="0">
                <a:latin typeface="Tahoma"/>
                <a:cs typeface="Tahoma"/>
              </a:rPr>
              <a:t>D</a:t>
            </a:r>
            <a:r>
              <a:rPr sz="1100" spc="-5" dirty="0" smtClean="0">
                <a:latin typeface="Tahoma"/>
                <a:cs typeface="Tahoma"/>
              </a:rPr>
              <a:t>o</a:t>
            </a:r>
            <a:r>
              <a:rPr sz="1100" spc="5" dirty="0" smtClean="0">
                <a:latin typeface="Tahoma"/>
                <a:cs typeface="Tahoma"/>
              </a:rPr>
              <a:t>s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ﻦﻜﻤﺘﻳ ﻢﻟ </a:t>
            </a:r>
            <a:r>
              <a:rPr sz="1100" spc="5" dirty="0" smtClean="0">
                <a:latin typeface="Tahoma"/>
                <a:cs typeface="Tahoma"/>
              </a:rPr>
              <a:t>ﺎھﺎﻨﻌﻣ</a:t>
            </a:r>
            <a:endParaRPr sz="1100">
              <a:latin typeface="Tahoma"/>
              <a:cs typeface="Tahoma"/>
            </a:endParaRPr>
          </a:p>
          <a:p>
            <a:pPr marR="13335" algn="r">
              <a:lnSpc>
                <a:spcPct val="100000"/>
              </a:lnSpc>
              <a:spcBef>
                <a:spcPts val="45"/>
              </a:spcBef>
            </a:pP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ﺔﻈﺣﻼﻣ</a:t>
            </a:r>
            <a:endParaRPr sz="1100">
              <a:latin typeface="Tahoma"/>
              <a:cs typeface="Tahoma"/>
            </a:endParaRPr>
          </a:p>
          <a:p>
            <a:pPr marR="13335" algn="r">
              <a:lnSpc>
                <a:spcPct val="100000"/>
              </a:lnSpc>
              <a:spcBef>
                <a:spcPts val="45"/>
              </a:spcBef>
            </a:pPr>
            <a:r>
              <a:rPr sz="1100" spc="15" dirty="0" smtClean="0">
                <a:latin typeface="Tahoma"/>
                <a:cs typeface="Tahoma"/>
              </a:rPr>
              <a:t>W</a:t>
            </a:r>
            <a:r>
              <a:rPr sz="1100" spc="-15" dirty="0" smtClean="0">
                <a:latin typeface="Tahoma"/>
                <a:cs typeface="Tahoma"/>
              </a:rPr>
              <a:t>i</a:t>
            </a:r>
            <a:r>
              <a:rPr sz="1100" spc="10" dirty="0" smtClean="0">
                <a:latin typeface="Tahoma"/>
                <a:cs typeface="Tahoma"/>
              </a:rPr>
              <a:t>ndows 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10" dirty="0" smtClean="0">
                <a:latin typeface="Tahoma"/>
                <a:cs typeface="Tahoma"/>
              </a:rPr>
              <a:t>ﻠﺠﻣ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10" dirty="0" smtClean="0">
                <a:latin typeface="Tahoma"/>
                <a:cs typeface="Tahoma"/>
              </a:rPr>
              <a:t>ﻣ </a:t>
            </a:r>
            <a:r>
              <a:rPr sz="1100" spc="5" dirty="0" smtClean="0">
                <a:latin typeface="Tahoma"/>
                <a:cs typeface="Tahoma"/>
              </a:rPr>
              <a:t>ﺎھﺎﻨﻌﻣ و </a:t>
            </a:r>
            <a:r>
              <a:rPr sz="1100" spc="10" dirty="0" smtClean="0">
                <a:latin typeface="Tahoma"/>
                <a:cs typeface="Tahoma"/>
              </a:rPr>
              <a:t>ءﺎﻄﺧﻷا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هﺬھ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ﺖﻠﻘﻧ</a:t>
            </a:r>
            <a:endParaRPr sz="1100">
              <a:latin typeface="Tahoma"/>
              <a:cs typeface="Tahoma"/>
            </a:endParaRPr>
          </a:p>
          <a:p>
            <a:pPr>
              <a:lnSpc>
                <a:spcPts val="700"/>
              </a:lnSpc>
              <a:spcBef>
                <a:spcPts val="24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175385" marR="1175385" algn="ctr">
              <a:lnSpc>
                <a:spcPct val="102699"/>
              </a:lnSpc>
            </a:pPr>
            <a:r>
              <a:rPr sz="1100" spc="20" dirty="0" smtClean="0">
                <a:latin typeface="Tahoma"/>
                <a:cs typeface="Tahoma"/>
              </a:rPr>
              <a:t>ﻪ</a:t>
            </a:r>
            <a:r>
              <a:rPr sz="1100" spc="5" dirty="0" smtClean="0">
                <a:latin typeface="Tahoma"/>
                <a:cs typeface="Tahoma"/>
              </a:rPr>
              <a:t>ﻘﯿ</a:t>
            </a:r>
            <a:r>
              <a:rPr sz="1100" spc="0" dirty="0" smtClean="0">
                <a:latin typeface="Tahoma"/>
                <a:cs typeface="Tahoma"/>
              </a:rPr>
              <a:t>ﻓ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5" dirty="0" smtClean="0">
                <a:latin typeface="Tahoma"/>
                <a:cs typeface="Tahoma"/>
              </a:rPr>
              <a:t>ﺗ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-114" dirty="0" smtClean="0">
                <a:latin typeface="Tahoma"/>
                <a:cs typeface="Tahoma"/>
              </a:rPr>
              <a:t>ﷲا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10" dirty="0" smtClean="0">
                <a:latin typeface="Tahoma"/>
                <a:cs typeface="Tahoma"/>
              </a:rPr>
              <a:t>ﺤﺑ </a:t>
            </a:r>
            <a:r>
              <a:rPr sz="1100" spc="20" dirty="0" smtClean="0">
                <a:latin typeface="Tahoma"/>
                <a:cs typeface="Tahoma"/>
              </a:rPr>
              <a:t>ﺐ</a:t>
            </a:r>
            <a:r>
              <a:rPr sz="1100" spc="15" dirty="0" smtClean="0">
                <a:latin typeface="Tahoma"/>
                <a:cs typeface="Tahoma"/>
              </a:rPr>
              <a:t>ﯿ</a:t>
            </a:r>
            <a:r>
              <a:rPr sz="1100" spc="5" dirty="0" smtClean="0">
                <a:latin typeface="Tahoma"/>
                <a:cs typeface="Tahoma"/>
              </a:rPr>
              <a:t>ﺘﻜﻟا</a:t>
            </a:r>
            <a:r>
              <a:rPr sz="1100" spc="10" dirty="0" smtClean="0">
                <a:latin typeface="Tahoma"/>
                <a:cs typeface="Tahoma"/>
              </a:rPr>
              <a:t> اﺬھ ﻲﮫﺘﻧأ ﺪﻗ</a:t>
            </a:r>
            <a:r>
              <a:rPr sz="1100" spc="5" dirty="0" smtClean="0">
                <a:latin typeface="Tahoma"/>
                <a:cs typeface="Tahoma"/>
              </a:rPr>
              <a:t> ﺎﻨھ و </a:t>
            </a:r>
            <a:r>
              <a:rPr sz="1100" spc="25" dirty="0" smtClean="0">
                <a:latin typeface="Tahoma"/>
                <a:cs typeface="Tahoma"/>
              </a:rPr>
              <a:t>ي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ﯿ</a:t>
            </a:r>
            <a:r>
              <a:rPr sz="1100" spc="25" dirty="0" smtClean="0">
                <a:latin typeface="Tahoma"/>
                <a:cs typeface="Tahoma"/>
              </a:rPr>
              <a:t>ﺼ</a:t>
            </a:r>
            <a:r>
              <a:rPr sz="1100" spc="5" dirty="0" smtClean="0">
                <a:latin typeface="Tahoma"/>
                <a:cs typeface="Tahoma"/>
              </a:rPr>
              <a:t>ﻘﺗ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ﻰﻠﻋ </a:t>
            </a:r>
            <a:r>
              <a:rPr sz="1100" spc="30" dirty="0" smtClean="0">
                <a:latin typeface="Tahoma"/>
                <a:cs typeface="Tahoma"/>
              </a:rPr>
              <a:t>ة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10" dirty="0" smtClean="0">
                <a:latin typeface="Tahoma"/>
                <a:cs typeface="Tahoma"/>
              </a:rPr>
              <a:t>ﺸﺑ </a:t>
            </a:r>
            <a:r>
              <a:rPr sz="1100" spc="15" dirty="0" smtClean="0">
                <a:latin typeface="Tahoma"/>
                <a:cs typeface="Tahoma"/>
              </a:rPr>
              <a:t>ر</a:t>
            </a:r>
            <a:r>
              <a:rPr sz="1100" spc="5" dirty="0" smtClean="0">
                <a:latin typeface="Tahoma"/>
                <a:cs typeface="Tahoma"/>
              </a:rPr>
              <a:t>ﺬﺘﻋأ و</a:t>
            </a:r>
            <a:endParaRPr sz="1100">
              <a:latin typeface="Tahoma"/>
              <a:cs typeface="Tahoma"/>
            </a:endParaRPr>
          </a:p>
          <a:p>
            <a:pPr marL="1270" algn="ctr">
              <a:lnSpc>
                <a:spcPct val="100000"/>
              </a:lnSpc>
              <a:spcBef>
                <a:spcPts val="45"/>
              </a:spcBef>
            </a:pPr>
            <a:r>
              <a:rPr sz="1100" spc="10" dirty="0" smtClean="0">
                <a:latin typeface="Tahoma"/>
                <a:cs typeface="Tahoma"/>
              </a:rPr>
              <a:t>ﻢﻛﻮﺧأ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ﻲ</a:t>
            </a:r>
            <a:r>
              <a:rPr sz="1100" spc="0" dirty="0" smtClean="0">
                <a:latin typeface="Tahoma"/>
                <a:cs typeface="Tahoma"/>
              </a:rPr>
              <a:t>ﺗ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5" dirty="0" smtClean="0">
                <a:latin typeface="Tahoma"/>
                <a:cs typeface="Tahoma"/>
              </a:rPr>
              <a:t>ﯿ</a:t>
            </a:r>
            <a:r>
              <a:rPr sz="1100" spc="0" dirty="0" smtClean="0">
                <a:latin typeface="Tahoma"/>
                <a:cs typeface="Tahoma"/>
              </a:rPr>
              <a:t>ﺤ</a:t>
            </a:r>
            <a:r>
              <a:rPr sz="1100" spc="5" dirty="0" smtClean="0">
                <a:latin typeface="Tahoma"/>
                <a:cs typeface="Tahoma"/>
              </a:rPr>
              <a:t>ﺗ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ﺺ</a:t>
            </a:r>
            <a:r>
              <a:rPr sz="1100" spc="5" dirty="0" smtClean="0">
                <a:latin typeface="Tahoma"/>
                <a:cs typeface="Tahoma"/>
              </a:rPr>
              <a:t>ﻟ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10" dirty="0" smtClean="0">
                <a:latin typeface="Tahoma"/>
                <a:cs typeface="Tahoma"/>
              </a:rPr>
              <a:t>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ﻞ</a:t>
            </a:r>
            <a:r>
              <a:rPr sz="1100" spc="15" dirty="0" smtClean="0">
                <a:latin typeface="Tahoma"/>
                <a:cs typeface="Tahoma"/>
              </a:rPr>
              <a:t>ﺒ</a:t>
            </a:r>
            <a:r>
              <a:rPr sz="1100" spc="5" dirty="0" smtClean="0">
                <a:latin typeface="Tahoma"/>
                <a:cs typeface="Tahoma"/>
              </a:rPr>
              <a:t>ﻘﺗ و</a:t>
            </a:r>
            <a:endParaRPr sz="1100">
              <a:latin typeface="Tahoma"/>
              <a:cs typeface="Tahoma"/>
            </a:endParaRPr>
          </a:p>
          <a:p>
            <a:pPr marL="0" marR="1905" algn="ctr">
              <a:lnSpc>
                <a:spcPct val="100000"/>
              </a:lnSpc>
              <a:spcBef>
                <a:spcPts val="35"/>
              </a:spcBef>
            </a:pPr>
            <a:r>
              <a:rPr sz="1100" spc="10" dirty="0" smtClean="0">
                <a:latin typeface="Tahoma"/>
                <a:cs typeface="Tahoma"/>
              </a:rPr>
              <a:t>AMAr</a:t>
            </a:r>
            <a:endParaRPr sz="110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04619" y="876807"/>
            <a:ext cx="4986020" cy="72669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" algn="ctr">
              <a:lnSpc>
                <a:spcPct val="100000"/>
              </a:lnSpc>
            </a:pPr>
            <a:r>
              <a:rPr sz="1100" spc="5" dirty="0" smtClean="0">
                <a:solidFill>
                  <a:srgbClr val="007F00"/>
                </a:solidFill>
                <a:latin typeface="Tahoma"/>
                <a:cs typeface="Tahoma"/>
              </a:rPr>
              <a:t>ﻢﯿﺣﺮﻟا </a:t>
            </a:r>
            <a:r>
              <a:rPr sz="1100" spc="15" dirty="0" smtClean="0">
                <a:solidFill>
                  <a:srgbClr val="007F00"/>
                </a:solidFill>
                <a:latin typeface="Tahoma"/>
                <a:cs typeface="Tahoma"/>
              </a:rPr>
              <a:t>ﻦ</a:t>
            </a:r>
            <a:r>
              <a:rPr sz="1100" spc="20" dirty="0" smtClean="0">
                <a:solidFill>
                  <a:srgbClr val="007F00"/>
                </a:solidFill>
                <a:latin typeface="Tahoma"/>
                <a:cs typeface="Tahoma"/>
              </a:rPr>
              <a:t>ﻤ</a:t>
            </a:r>
            <a:r>
              <a:rPr sz="1100" spc="5" dirty="0" smtClean="0">
                <a:solidFill>
                  <a:srgbClr val="007F00"/>
                </a:solidFill>
                <a:latin typeface="Tahoma"/>
                <a:cs typeface="Tahoma"/>
              </a:rPr>
              <a:t>ﺣ</a:t>
            </a:r>
            <a:r>
              <a:rPr sz="1100" spc="-10" dirty="0" smtClean="0">
                <a:solidFill>
                  <a:srgbClr val="007F00"/>
                </a:solidFill>
                <a:latin typeface="Tahoma"/>
                <a:cs typeface="Tahoma"/>
              </a:rPr>
              <a:t>ﺮ</a:t>
            </a:r>
            <a:r>
              <a:rPr sz="1100" spc="5" dirty="0" smtClean="0">
                <a:solidFill>
                  <a:srgbClr val="007F00"/>
                </a:solidFill>
                <a:latin typeface="Tahoma"/>
                <a:cs typeface="Tahoma"/>
              </a:rPr>
              <a:t>ﻟا </a:t>
            </a:r>
            <a:r>
              <a:rPr sz="1100" spc="-114" dirty="0" smtClean="0">
                <a:solidFill>
                  <a:srgbClr val="007F00"/>
                </a:solidFill>
                <a:latin typeface="Tahoma"/>
                <a:cs typeface="Tahoma"/>
              </a:rPr>
              <a:t>ﷲا</a:t>
            </a:r>
            <a:r>
              <a:rPr sz="1100" spc="5" dirty="0" smtClean="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sz="1100" spc="10" dirty="0" smtClean="0">
                <a:solidFill>
                  <a:srgbClr val="007F00"/>
                </a:solidFill>
                <a:latin typeface="Tahoma"/>
                <a:cs typeface="Tahoma"/>
              </a:rPr>
              <a:t>ﻢﺴﺑ</a:t>
            </a:r>
            <a:endParaRPr sz="1100" dirty="0">
              <a:latin typeface="Tahoma"/>
              <a:cs typeface="Tahoma"/>
            </a:endParaRPr>
          </a:p>
          <a:p>
            <a:pPr marR="14604" algn="r">
              <a:lnSpc>
                <a:spcPct val="100000"/>
              </a:lnSpc>
              <a:spcBef>
                <a:spcPts val="45"/>
              </a:spcBef>
            </a:pPr>
            <a:r>
              <a:rPr sz="1100" spc="20" dirty="0" smtClean="0">
                <a:solidFill>
                  <a:srgbClr val="FF0000"/>
                </a:solidFill>
                <a:latin typeface="Tahoma"/>
                <a:cs typeface="Tahoma"/>
              </a:rPr>
              <a:t>ﺔ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ﻣ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ﺪ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ﻘﻣ</a:t>
            </a:r>
            <a:endParaRPr sz="1100" dirty="0">
              <a:latin typeface="Tahoma"/>
              <a:cs typeface="Tahoma"/>
            </a:endParaRPr>
          </a:p>
          <a:p>
            <a:pPr marR="14604" algn="r">
              <a:lnSpc>
                <a:spcPct val="100000"/>
              </a:lnSpc>
              <a:spcBef>
                <a:spcPts val="35"/>
              </a:spcBef>
            </a:pPr>
            <a:r>
              <a:rPr sz="1100" spc="5" dirty="0" smtClean="0">
                <a:latin typeface="Tahoma"/>
                <a:cs typeface="Tahoma"/>
              </a:rPr>
              <a:t>ة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10" dirty="0" smtClean="0">
                <a:latin typeface="Tahoma"/>
                <a:cs typeface="Tahoma"/>
              </a:rPr>
              <a:t>ﻔـﺻ ﻰـﻠﻋ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10" dirty="0" smtClean="0">
                <a:latin typeface="Tahoma"/>
                <a:cs typeface="Tahoma"/>
              </a:rPr>
              <a:t>ﻼـﺴﻟا</a:t>
            </a:r>
            <a:r>
              <a:rPr sz="1100" spc="5" dirty="0" smtClean="0">
                <a:latin typeface="Tahoma"/>
                <a:cs typeface="Tahoma"/>
              </a:rPr>
              <a:t> و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ةﻼ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ﺼﻟا و ، ﻢـﻠﻌﻳ</a:t>
            </a:r>
            <a:r>
              <a:rPr sz="1100" spc="10" dirty="0" smtClean="0">
                <a:latin typeface="Tahoma"/>
                <a:cs typeface="Tahoma"/>
              </a:rPr>
              <a:t> ﻢﻟ </a:t>
            </a:r>
            <a:r>
              <a:rPr sz="1100" spc="5" dirty="0" smtClean="0">
                <a:latin typeface="Tahoma"/>
                <a:cs typeface="Tahoma"/>
              </a:rPr>
              <a:t>ﺎﻣ </a:t>
            </a:r>
            <a:r>
              <a:rPr sz="1100" spc="10" dirty="0" smtClean="0">
                <a:latin typeface="Tahoma"/>
                <a:cs typeface="Tahoma"/>
              </a:rPr>
              <a:t>نﺎﺴﻧﻹا ﻢﻠﻋ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ﻢ</a:t>
            </a:r>
            <a:r>
              <a:rPr sz="1100" spc="-10" dirty="0" smtClean="0">
                <a:latin typeface="Tahoma"/>
                <a:cs typeface="Tahoma"/>
              </a:rPr>
              <a:t>ﻠ</a:t>
            </a:r>
            <a:r>
              <a:rPr sz="1100" spc="5" dirty="0" smtClean="0">
                <a:latin typeface="Tahoma"/>
                <a:cs typeface="Tahoma"/>
              </a:rPr>
              <a:t>ﻘﻟﺎﺑ</a:t>
            </a:r>
            <a:r>
              <a:rPr sz="1100" spc="10" dirty="0" smtClean="0">
                <a:latin typeface="Tahoma"/>
                <a:cs typeface="Tahoma"/>
              </a:rPr>
              <a:t> ﻢﻠﻋ</a:t>
            </a:r>
            <a:r>
              <a:rPr sz="1100" spc="35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ي</a:t>
            </a:r>
            <a:r>
              <a:rPr sz="1100" spc="5" dirty="0" smtClean="0">
                <a:latin typeface="Tahoma"/>
                <a:cs typeface="Tahoma"/>
              </a:rPr>
              <a:t>ﺬﻟا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-225" dirty="0" smtClean="0">
                <a:latin typeface="Tahoma"/>
                <a:cs typeface="Tahoma"/>
              </a:rPr>
              <a:t>ﷲ</a:t>
            </a:r>
            <a:r>
              <a:rPr sz="1100" spc="10" dirty="0" smtClean="0">
                <a:latin typeface="Tahoma"/>
                <a:cs typeface="Tahoma"/>
              </a:rPr>
              <a:t> ﺪ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0" dirty="0" smtClean="0">
                <a:latin typeface="Tahoma"/>
                <a:cs typeface="Tahoma"/>
              </a:rPr>
              <a:t>ﺤ</a:t>
            </a:r>
            <a:r>
              <a:rPr sz="1100" spc="5" dirty="0" smtClean="0">
                <a:latin typeface="Tahoma"/>
                <a:cs typeface="Tahoma"/>
              </a:rPr>
              <a:t>ﻟا</a:t>
            </a:r>
            <a:endParaRPr sz="1100" dirty="0">
              <a:latin typeface="Tahoma"/>
              <a:cs typeface="Tahoma"/>
            </a:endParaRPr>
          </a:p>
          <a:p>
            <a:pPr marR="14604" algn="r">
              <a:lnSpc>
                <a:spcPct val="100000"/>
              </a:lnSpc>
              <a:spcBef>
                <a:spcPts val="35"/>
              </a:spcBef>
            </a:pPr>
            <a:r>
              <a:rPr sz="1100" spc="5" dirty="0" smtClean="0">
                <a:latin typeface="Tahoma"/>
                <a:cs typeface="Tahoma"/>
              </a:rPr>
              <a:t>.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10" dirty="0" smtClean="0">
                <a:latin typeface="Tahoma"/>
                <a:cs typeface="Tahoma"/>
              </a:rPr>
              <a:t>ﯿﻌﻤﺟأ ﻪ</a:t>
            </a:r>
            <a:r>
              <a:rPr sz="1100" spc="0" dirty="0" smtClean="0">
                <a:latin typeface="Tahoma"/>
                <a:cs typeface="Tahoma"/>
              </a:rPr>
              <a:t>ﺒﺤ</a:t>
            </a:r>
            <a:r>
              <a:rPr sz="1100" spc="15" dirty="0" smtClean="0">
                <a:latin typeface="Tahoma"/>
                <a:cs typeface="Tahoma"/>
              </a:rPr>
              <a:t>ﺻ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5" dirty="0" smtClean="0">
                <a:latin typeface="Tahoma"/>
                <a:cs typeface="Tahoma"/>
              </a:rPr>
              <a:t>ﻟآ </a:t>
            </a:r>
            <a:r>
              <a:rPr sz="1100" spc="10" dirty="0" smtClean="0">
                <a:latin typeface="Tahoma"/>
                <a:cs typeface="Tahoma"/>
              </a:rPr>
              <a:t>ﻰﻠﻋ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ﺪ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0" dirty="0" smtClean="0">
                <a:latin typeface="Tahoma"/>
                <a:cs typeface="Tahoma"/>
              </a:rPr>
              <a:t>ﺤ</a:t>
            </a:r>
            <a:r>
              <a:rPr sz="1100" spc="10" dirty="0" smtClean="0">
                <a:latin typeface="Tahoma"/>
                <a:cs typeface="Tahoma"/>
              </a:rPr>
              <a:t>ﻣ </a:t>
            </a:r>
            <a:r>
              <a:rPr sz="1100" spc="5" dirty="0" smtClean="0">
                <a:latin typeface="Tahoma"/>
                <a:cs typeface="Tahoma"/>
              </a:rPr>
              <a:t>ﺎﻨ</a:t>
            </a:r>
            <a:r>
              <a:rPr sz="1100" spc="-10" dirty="0" smtClean="0">
                <a:latin typeface="Tahoma"/>
                <a:cs typeface="Tahoma"/>
              </a:rPr>
              <a:t>ﯿ</a:t>
            </a:r>
            <a:r>
              <a:rPr sz="1100" spc="5" dirty="0" smtClean="0">
                <a:latin typeface="Tahoma"/>
                <a:cs typeface="Tahoma"/>
              </a:rPr>
              <a:t>ﺒﻧ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10" dirty="0" smtClean="0">
                <a:latin typeface="Tahoma"/>
                <a:cs typeface="Tahoma"/>
              </a:rPr>
              <a:t>ﻘﻠﺧ</a:t>
            </a:r>
            <a:endParaRPr sz="1100" dirty="0">
              <a:latin typeface="Tahoma"/>
              <a:cs typeface="Tahoma"/>
            </a:endParaRPr>
          </a:p>
          <a:p>
            <a:pPr>
              <a:lnSpc>
                <a:spcPts val="1300"/>
              </a:lnSpc>
              <a:spcBef>
                <a:spcPts val="80"/>
              </a:spcBef>
            </a:pPr>
            <a:endParaRPr sz="1300" dirty="0"/>
          </a:p>
          <a:p>
            <a:pPr marL="516890" marR="13335" indent="-504825" algn="r">
              <a:lnSpc>
                <a:spcPct val="102699"/>
              </a:lnSpc>
            </a:pPr>
            <a:r>
              <a:rPr sz="1100" spc="10" dirty="0" smtClean="0">
                <a:latin typeface="Tahoma"/>
                <a:cs typeface="Tahoma"/>
              </a:rPr>
              <a:t>ﻪﻨﻣ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10" dirty="0" smtClean="0">
                <a:latin typeface="Tahoma"/>
                <a:cs typeface="Tahoma"/>
              </a:rPr>
              <a:t>ﯿﻔﺘﺴﺗ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نأ </a:t>
            </a:r>
            <a:r>
              <a:rPr sz="1100" spc="10" dirty="0" smtClean="0">
                <a:latin typeface="Tahoma"/>
                <a:cs typeface="Tahoma"/>
              </a:rPr>
              <a:t>ﻲﻨﻤﺗأ 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DOS 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ﻞ</a:t>
            </a:r>
            <a:r>
              <a:rPr sz="1100" spc="-10" dirty="0" smtClean="0">
                <a:latin typeface="Tahoma"/>
                <a:cs typeface="Tahoma"/>
              </a:rPr>
              <a:t>ﯿ</a:t>
            </a:r>
            <a:r>
              <a:rPr sz="1100" spc="10" dirty="0" smtClean="0">
                <a:latin typeface="Tahoma"/>
                <a:cs typeface="Tahoma"/>
              </a:rPr>
              <a:t>ﻐﺸﺘﻟا م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0" dirty="0" smtClean="0">
                <a:latin typeface="Tahoma"/>
                <a:cs typeface="Tahoma"/>
              </a:rPr>
              <a:t>ﻈ</a:t>
            </a:r>
            <a:r>
              <a:rPr sz="1100" spc="5" dirty="0" smtClean="0">
                <a:latin typeface="Tahoma"/>
                <a:cs typeface="Tahoma"/>
              </a:rPr>
              <a:t>ﻧ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ﻦﻋ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ﻂ</a:t>
            </a:r>
            <a:r>
              <a:rPr sz="1100" spc="-10" dirty="0" smtClean="0">
                <a:latin typeface="Tahoma"/>
                <a:cs typeface="Tahoma"/>
              </a:rPr>
              <a:t>ﯿ</a:t>
            </a:r>
            <a:r>
              <a:rPr sz="1100" spc="10" dirty="0" smtClean="0">
                <a:latin typeface="Tahoma"/>
                <a:cs typeface="Tahoma"/>
              </a:rPr>
              <a:t>ﺴﺑ </a:t>
            </a:r>
            <a:r>
              <a:rPr sz="1100" spc="30" dirty="0" smtClean="0">
                <a:latin typeface="Tahoma"/>
                <a:cs typeface="Tahoma"/>
              </a:rPr>
              <a:t>ﺐ</a:t>
            </a:r>
            <a:r>
              <a:rPr sz="1100" spc="5" dirty="0" smtClean="0">
                <a:latin typeface="Tahoma"/>
                <a:cs typeface="Tahoma"/>
              </a:rPr>
              <a:t>ﯿﺘﻛ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ء</a:t>
            </a:r>
            <a:r>
              <a:rPr sz="1100" spc="0" dirty="0" smtClean="0">
                <a:latin typeface="Tahoma"/>
                <a:cs typeface="Tahoma"/>
              </a:rPr>
              <a:t>ي</a:t>
            </a:r>
            <a:r>
              <a:rPr sz="1100" spc="5" dirty="0" smtClean="0">
                <a:latin typeface="Tahoma"/>
                <a:cs typeface="Tahoma"/>
              </a:rPr>
              <a:t>رﺎﻘﻟا</a:t>
            </a:r>
            <a:r>
              <a:rPr sz="1100" spc="10" dirty="0" smtClean="0">
                <a:latin typeface="Tahoma"/>
                <a:cs typeface="Tahoma"/>
              </a:rPr>
              <a:t> يﺰﻳﺰﻋ ﻚﻳ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5" dirty="0" smtClean="0">
                <a:latin typeface="Tahoma"/>
                <a:cs typeface="Tahoma"/>
              </a:rPr>
              <a:t>ﻳ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ﻦﯿﺑ</a:t>
            </a:r>
            <a:r>
              <a:rPr sz="1100" spc="5" dirty="0" smtClean="0">
                <a:latin typeface="Tahoma"/>
                <a:cs typeface="Tahoma"/>
              </a:rPr>
              <a:t> ﻢﻟﺎﻌﻟا ءﺎﺤﻧأ </a:t>
            </a:r>
            <a:r>
              <a:rPr sz="1100" spc="20" dirty="0" smtClean="0">
                <a:latin typeface="Tahoma"/>
                <a:cs typeface="Tahoma"/>
              </a:rPr>
              <a:t>ﻊ</a:t>
            </a:r>
            <a:r>
              <a:rPr sz="1100" spc="10" dirty="0" smtClean="0">
                <a:latin typeface="Tahoma"/>
                <a:cs typeface="Tahoma"/>
              </a:rPr>
              <a:t>ﯿﻤﺟ </a:t>
            </a:r>
            <a:r>
              <a:rPr sz="1100" spc="15" dirty="0" smtClean="0">
                <a:latin typeface="Tahoma"/>
                <a:cs typeface="Tahoma"/>
              </a:rPr>
              <a:t>ﻲﻓ</a:t>
            </a:r>
            <a:r>
              <a:rPr sz="1100" spc="10" dirty="0" smtClean="0">
                <a:latin typeface="Tahoma"/>
                <a:cs typeface="Tahoma"/>
              </a:rPr>
              <a:t> ﻦﯿ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-10" dirty="0" smtClean="0">
                <a:latin typeface="Tahoma"/>
                <a:cs typeface="Tahoma"/>
              </a:rPr>
              <a:t>ﻠ</a:t>
            </a:r>
            <a:r>
              <a:rPr sz="1100" spc="10" dirty="0" smtClean="0">
                <a:latin typeface="Tahoma"/>
                <a:cs typeface="Tahoma"/>
              </a:rPr>
              <a:t>ﺴﻤﻟا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ﻞﻜﻟ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 </a:t>
            </a:r>
            <a:r>
              <a:rPr sz="1100" spc="10" dirty="0" smtClean="0">
                <a:latin typeface="Tahoma"/>
                <a:cs typeface="Tahoma"/>
              </a:rPr>
              <a:t>ﻲﻟ ﻚﺗاﻮﻋد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ﻦﻣ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ﻚﻟذ</a:t>
            </a:r>
            <a:r>
              <a:rPr sz="1100" spc="5" dirty="0" smtClean="0">
                <a:latin typeface="Tahoma"/>
                <a:cs typeface="Tahoma"/>
              </a:rPr>
              <a:t> ءﺎﻨﺛأ </a:t>
            </a:r>
            <a:r>
              <a:rPr sz="1100" spc="10" dirty="0" smtClean="0">
                <a:latin typeface="Tahoma"/>
                <a:cs typeface="Tahoma"/>
              </a:rPr>
              <a:t>ﻲﻧﺎﺴﻨﺗ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ﻻ </a:t>
            </a:r>
            <a:r>
              <a:rPr sz="1100" spc="5" dirty="0" smtClean="0">
                <a:latin typeface="Tahoma"/>
                <a:cs typeface="Tahoma"/>
              </a:rPr>
              <a:t>و</a:t>
            </a:r>
            <a:endParaRPr sz="1100" dirty="0">
              <a:latin typeface="Tahoma"/>
              <a:cs typeface="Tahoma"/>
            </a:endParaRPr>
          </a:p>
          <a:p>
            <a:pPr marL="12700" marR="13970" indent="0" algn="r">
              <a:lnSpc>
                <a:spcPts val="1370"/>
              </a:lnSpc>
              <a:spcBef>
                <a:spcPts val="40"/>
              </a:spcBef>
            </a:pPr>
            <a:r>
              <a:rPr sz="1100" spc="15" dirty="0" smtClean="0">
                <a:latin typeface="Tahoma"/>
                <a:cs typeface="Tahoma"/>
              </a:rPr>
              <a:t>ﻦـ</a:t>
            </a:r>
            <a:r>
              <a:rPr sz="1100" spc="10" dirty="0" smtClean="0">
                <a:latin typeface="Tahoma"/>
                <a:cs typeface="Tahoma"/>
              </a:rPr>
              <a:t>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ﺪـﻳﺰﻳ ﻪـﻧا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ىﺮـﺗ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فﺬﺣ </a:t>
            </a:r>
            <a:r>
              <a:rPr sz="1100" spc="5" dirty="0" smtClean="0">
                <a:latin typeface="Tahoma"/>
                <a:cs typeface="Tahoma"/>
              </a:rPr>
              <a:t>وأ </a:t>
            </a:r>
            <a:r>
              <a:rPr sz="1100" spc="10" dirty="0" smtClean="0">
                <a:latin typeface="Tahoma"/>
                <a:cs typeface="Tahoma"/>
              </a:rPr>
              <a:t>ﻪ</a:t>
            </a:r>
            <a:r>
              <a:rPr sz="1100" spc="0" dirty="0" smtClean="0">
                <a:latin typeface="Tahoma"/>
                <a:cs typeface="Tahoma"/>
              </a:rPr>
              <a:t>ﻓ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10" dirty="0" smtClean="0">
                <a:latin typeface="Tahoma"/>
                <a:cs typeface="Tahoma"/>
              </a:rPr>
              <a:t>ﺿأ 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ح</a:t>
            </a:r>
            <a:r>
              <a:rPr sz="1100" spc="0" dirty="0" smtClean="0">
                <a:latin typeface="Tahoma"/>
                <a:cs typeface="Tahoma"/>
              </a:rPr>
              <a:t>ا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ﺘﻗا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ﻞ</a:t>
            </a:r>
            <a:r>
              <a:rPr sz="1100" spc="5" dirty="0" smtClean="0">
                <a:latin typeface="Tahoma"/>
                <a:cs typeface="Tahoma"/>
              </a:rPr>
              <a:t>ﻳ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5" dirty="0" smtClean="0">
                <a:latin typeface="Tahoma"/>
                <a:cs typeface="Tahoma"/>
              </a:rPr>
              <a:t>ﻌﺗ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يﺄﺑ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رﺪﺻ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ﻪﻌﺳ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ﻞﻜﺑ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ﺐﺣرأ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ﻲﻧأ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ﺎﻤﻛ ﺖ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0" dirty="0" smtClean="0">
                <a:latin typeface="Tahoma"/>
                <a:cs typeface="Tahoma"/>
              </a:rPr>
              <a:t>ﻗ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5" dirty="0" smtClean="0">
                <a:latin typeface="Tahoma"/>
                <a:cs typeface="Tahoma"/>
              </a:rPr>
              <a:t>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ﻚـﻟذ </a:t>
            </a:r>
            <a:r>
              <a:rPr sz="1100" spc="10" dirty="0" smtClean="0">
                <a:latin typeface="Tahoma"/>
                <a:cs typeface="Tahoma"/>
              </a:rPr>
              <a:t>ﻲـﻓ </a:t>
            </a:r>
            <a:r>
              <a:rPr sz="1100" spc="20" dirty="0" smtClean="0">
                <a:latin typeface="Tahoma"/>
                <a:cs typeface="Tahoma"/>
              </a:rPr>
              <a:t>ﻰ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ﻟإ </a:t>
            </a:r>
            <a:r>
              <a:rPr sz="1100" spc="10" dirty="0" smtClean="0">
                <a:latin typeface="Tahoma"/>
                <a:cs typeface="Tahoma"/>
              </a:rPr>
              <a:t>عﻮ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ﺟ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ﻠﻟ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ﺟﺎﺣ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ﻲـﻓ </a:t>
            </a:r>
            <a:r>
              <a:rPr sz="1100" spc="20" dirty="0" smtClean="0">
                <a:latin typeface="Tahoma"/>
                <a:cs typeface="Tahoma"/>
              </a:rPr>
              <a:t>ﺖ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ﺴﻟ </a:t>
            </a:r>
            <a:r>
              <a:rPr sz="1100" spc="5" dirty="0" smtClean="0">
                <a:latin typeface="Tahoma"/>
                <a:cs typeface="Tahoma"/>
              </a:rPr>
              <a:t>ﻢﻠﻌﻠﻟ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5" dirty="0" smtClean="0">
                <a:latin typeface="Tahoma"/>
                <a:cs typeface="Tahoma"/>
              </a:rPr>
              <a:t>ﺑ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ﻲﻘﺗﺮﻳ</a:t>
            </a:r>
            <a:r>
              <a:rPr sz="1100" spc="5" dirty="0" smtClean="0">
                <a:latin typeface="Tahoma"/>
                <a:cs typeface="Tahoma"/>
              </a:rPr>
              <a:t> و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ﺐﯿﺘﻜﻟا</a:t>
            </a:r>
            <a:r>
              <a:rPr sz="1100" spc="10" dirty="0" smtClean="0">
                <a:latin typeface="Tahoma"/>
                <a:cs typeface="Tahoma"/>
              </a:rPr>
              <a:t> اﺬھ ﻪﻤﯿﻗ</a:t>
            </a:r>
            <a:endParaRPr sz="1100" dirty="0">
              <a:latin typeface="Tahoma"/>
              <a:cs typeface="Tahoma"/>
            </a:endParaRPr>
          </a:p>
          <a:p>
            <a:pPr marR="13335" algn="r">
              <a:lnSpc>
                <a:spcPts val="1300"/>
              </a:lnSpc>
            </a:pPr>
            <a:r>
              <a:rPr sz="1100" spc="5" dirty="0" smtClean="0">
                <a:latin typeface="Tahoma"/>
                <a:cs typeface="Tahoma"/>
              </a:rPr>
              <a:t>ﺮـﻛذأ نأ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ﺐ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ﺣأ و .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ﻂﯿـﺴﺒﻟا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ﻞـﻤﻌﻟا اﺬـھ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ﺖ</a:t>
            </a:r>
            <a:r>
              <a:rPr sz="1100" spc="5" dirty="0" smtClean="0">
                <a:latin typeface="Tahoma"/>
                <a:cs typeface="Tahoma"/>
              </a:rPr>
              <a:t>ﺟ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ﺧأ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ﻰﺘﺣ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اﺮﯿﺜﻛ </a:t>
            </a:r>
            <a:r>
              <a:rPr sz="1100" spc="10" dirty="0" smtClean="0">
                <a:latin typeface="Tahoma"/>
                <a:cs typeface="Tahoma"/>
              </a:rPr>
              <a:t>ﺖﺒﻌﺗ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5" dirty="0" smtClean="0">
                <a:latin typeface="Tahoma"/>
                <a:cs typeface="Tahoma"/>
              </a:rPr>
              <a:t>ﻘﻠﻓ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ﻲﻧﺎﺴﻨﺗ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ﻻ </a:t>
            </a:r>
            <a:r>
              <a:rPr sz="1100" spc="15" dirty="0" smtClean="0">
                <a:latin typeface="Tahoma"/>
                <a:cs typeface="Tahoma"/>
              </a:rPr>
              <a:t>ﻦ</a:t>
            </a:r>
            <a:r>
              <a:rPr sz="1100" spc="20" dirty="0" smtClean="0">
                <a:latin typeface="Tahoma"/>
                <a:cs typeface="Tahoma"/>
              </a:rPr>
              <a:t>ﻛ</a:t>
            </a:r>
            <a:r>
              <a:rPr sz="1100" spc="10" dirty="0" smtClean="0">
                <a:latin typeface="Tahoma"/>
                <a:cs typeface="Tahoma"/>
              </a:rPr>
              <a:t>ﻻو</a:t>
            </a:r>
            <a:endParaRPr sz="1100" dirty="0">
              <a:latin typeface="Tahoma"/>
              <a:cs typeface="Tahoma"/>
            </a:endParaRPr>
          </a:p>
          <a:p>
            <a:pPr marL="12700" marR="13335" indent="0" algn="just">
              <a:lnSpc>
                <a:spcPct val="102699"/>
              </a:lnSpc>
              <a:spcBef>
                <a:spcPts val="10"/>
              </a:spcBef>
            </a:pPr>
            <a:r>
              <a:rPr sz="1100" spc="10" dirty="0" smtClean="0">
                <a:latin typeface="Tahoma"/>
                <a:cs typeface="Tahoma"/>
              </a:rPr>
              <a:t>ﺪﯿﻔﺘـﺴﺘﻟ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ﺐ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ﯿ</a:t>
            </a:r>
            <a:r>
              <a:rPr sz="1100" spc="0" dirty="0" smtClean="0">
                <a:latin typeface="Tahoma"/>
                <a:cs typeface="Tahoma"/>
              </a:rPr>
              <a:t>ﺘ</a:t>
            </a:r>
            <a:r>
              <a:rPr sz="1100" spc="-5" dirty="0" smtClean="0">
                <a:latin typeface="Tahoma"/>
                <a:cs typeface="Tahoma"/>
              </a:rPr>
              <a:t>ﻜ</a:t>
            </a:r>
            <a:r>
              <a:rPr sz="1100" spc="5" dirty="0" smtClean="0">
                <a:latin typeface="Tahoma"/>
                <a:cs typeface="Tahoma"/>
              </a:rPr>
              <a:t>ﻟا اﺬـھ </a:t>
            </a:r>
            <a:r>
              <a:rPr sz="1100" spc="30" dirty="0" smtClean="0">
                <a:latin typeface="Tahoma"/>
                <a:cs typeface="Tahoma"/>
              </a:rPr>
              <a:t>ﺖ</a:t>
            </a:r>
            <a:r>
              <a:rPr sz="1100" spc="5" dirty="0" smtClean="0">
                <a:latin typeface="Tahoma"/>
                <a:cs typeface="Tahoma"/>
              </a:rPr>
              <a:t>ـﺒﺘﻛ </a:t>
            </a:r>
            <a:r>
              <a:rPr sz="1100" spc="-320" dirty="0" smtClean="0">
                <a:latin typeface="Tahoma"/>
                <a:cs typeface="Tahoma"/>
              </a:rPr>
              <a:t>ً</a:t>
            </a:r>
            <a:r>
              <a:rPr sz="1100" spc="5" dirty="0" smtClean="0">
                <a:latin typeface="Tahoma"/>
                <a:cs typeface="Tahoma"/>
              </a:rPr>
              <a:t>ﺎ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ﻣﻮﻤﻋ</a:t>
            </a:r>
            <a:r>
              <a:rPr sz="1100" spc="35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ﺐﺳ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5" dirty="0" smtClean="0">
                <a:latin typeface="Tahoma"/>
                <a:cs typeface="Tahoma"/>
              </a:rPr>
              <a:t>ﺤﻟا </a:t>
            </a:r>
            <a:r>
              <a:rPr sz="1100" spc="15" dirty="0" smtClean="0">
                <a:latin typeface="Tahoma"/>
                <a:cs typeface="Tahoma"/>
              </a:rPr>
              <a:t>ﻲﻓ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وأ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5" dirty="0" smtClean="0">
                <a:latin typeface="Tahoma"/>
                <a:cs typeface="Tahoma"/>
              </a:rPr>
              <a:t>ﺎﻈﻨﻟا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اﺬھ </a:t>
            </a:r>
            <a:r>
              <a:rPr sz="1100" spc="15" dirty="0" smtClean="0">
                <a:latin typeface="Tahoma"/>
                <a:cs typeface="Tahoma"/>
              </a:rPr>
              <a:t>ﻲﻓ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ﯿﺒﺨﺑ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ﺖ</a:t>
            </a:r>
            <a:r>
              <a:rPr sz="1100" spc="10" dirty="0" smtClean="0">
                <a:latin typeface="Tahoma"/>
                <a:cs typeface="Tahoma"/>
              </a:rPr>
              <a:t>ﺴ</a:t>
            </a:r>
            <a:r>
              <a:rPr sz="1100" spc="5" dirty="0" smtClean="0">
                <a:latin typeface="Tahoma"/>
                <a:cs typeface="Tahoma"/>
              </a:rPr>
              <a:t>ﻟ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ﻲﻨﻧأ</a:t>
            </a:r>
            <a:r>
              <a:rPr sz="1100" spc="5" dirty="0" smtClean="0">
                <a:latin typeface="Tahoma"/>
                <a:cs typeface="Tahoma"/>
              </a:rPr>
              <a:t> ﺄ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0" dirty="0" smtClean="0">
                <a:latin typeface="Tahoma"/>
                <a:cs typeface="Tahoma"/>
              </a:rPr>
              <a:t>ﻄ</a:t>
            </a:r>
            <a:r>
              <a:rPr sz="1100" spc="10" dirty="0" smtClean="0">
                <a:latin typeface="Tahoma"/>
                <a:cs typeface="Tahoma"/>
              </a:rPr>
              <a:t>ﺧ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ي</a:t>
            </a:r>
            <a:r>
              <a:rPr sz="1100" spc="5" dirty="0" smtClean="0">
                <a:latin typeface="Tahoma"/>
                <a:cs typeface="Tahoma"/>
              </a:rPr>
              <a:t>أ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ﺖﻔـ</a:t>
            </a:r>
            <a:r>
              <a:rPr sz="1100" spc="10" dirty="0" smtClean="0">
                <a:latin typeface="Tahoma"/>
                <a:cs typeface="Tahoma"/>
              </a:rPr>
              <a:t>ﺸﺘﻛأ </a:t>
            </a:r>
            <a:r>
              <a:rPr sz="1100" spc="5" dirty="0" smtClean="0">
                <a:latin typeface="Tahoma"/>
                <a:cs typeface="Tahoma"/>
              </a:rPr>
              <a:t>نأ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320" dirty="0" smtClean="0">
                <a:latin typeface="Tahoma"/>
                <a:cs typeface="Tahoma"/>
              </a:rPr>
              <a:t>ً</a:t>
            </a:r>
            <a:r>
              <a:rPr sz="1100" spc="5" dirty="0" smtClean="0">
                <a:latin typeface="Tahoma"/>
                <a:cs typeface="Tahoma"/>
              </a:rPr>
              <a:t>ﺎﻣﻮ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10" dirty="0" smtClean="0">
                <a:latin typeface="Tahoma"/>
                <a:cs typeface="Tahoma"/>
              </a:rPr>
              <a:t>ﻋ</a:t>
            </a:r>
            <a:r>
              <a:rPr sz="1100" spc="3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ةد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10" dirty="0" smtClean="0">
                <a:latin typeface="Tahoma"/>
                <a:cs typeface="Tahoma"/>
              </a:rPr>
              <a:t>ﺼﻘﻣ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ﺮ</a:t>
            </a:r>
            <a:r>
              <a:rPr sz="1100" spc="-10" dirty="0" smtClean="0">
                <a:latin typeface="Tahoma"/>
                <a:cs typeface="Tahoma"/>
              </a:rPr>
              <a:t>ﯿ</a:t>
            </a:r>
            <a:r>
              <a:rPr sz="1100" spc="10" dirty="0" smtClean="0">
                <a:latin typeface="Tahoma"/>
                <a:cs typeface="Tahoma"/>
              </a:rPr>
              <a:t>ﻏ</a:t>
            </a:r>
            <a:r>
              <a:rPr sz="1100" spc="4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ﺎﮫﻧأ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ﺪ</a:t>
            </a:r>
            <a:r>
              <a:rPr sz="1100" spc="20" dirty="0" smtClean="0">
                <a:latin typeface="Tahoma"/>
                <a:cs typeface="Tahoma"/>
              </a:rPr>
              <a:t>ﻛ</a:t>
            </a:r>
            <a:r>
              <a:rPr sz="1100" spc="5" dirty="0" smtClean="0">
                <a:latin typeface="Tahoma"/>
                <a:cs typeface="Tahoma"/>
              </a:rPr>
              <a:t>ﺄﺗ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ءﺎﻄﺧﻷا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ﻦﻣ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ﺪﻳﺪﻌﻟا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ﻪﺑ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ﺪﺠﺗ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ﺪﻗ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ﻪ</a:t>
            </a:r>
            <a:r>
              <a:rPr sz="1100" spc="-10" dirty="0" smtClean="0">
                <a:latin typeface="Tahoma"/>
                <a:cs typeface="Tahoma"/>
              </a:rPr>
              <a:t>ﻨﻣ </a:t>
            </a:r>
            <a:r>
              <a:rPr sz="1100" spc="5" dirty="0" smtClean="0">
                <a:latin typeface="Tahoma"/>
                <a:cs typeface="Tahoma"/>
              </a:rPr>
              <a:t>هﺮـﻛاذ </a:t>
            </a:r>
            <a:r>
              <a:rPr sz="1100" spc="10" dirty="0" smtClean="0">
                <a:latin typeface="Tahoma"/>
                <a:cs typeface="Tahoma"/>
              </a:rPr>
              <a:t>ﻞﺧﺪـﺘﻟ  </a:t>
            </a:r>
            <a:r>
              <a:rPr sz="1100" spc="5" dirty="0" smtClean="0">
                <a:latin typeface="Tahoma"/>
                <a:cs typeface="Tahoma"/>
              </a:rPr>
              <a:t>ﻒ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ﺸﺘﻜﻤﻛ </a:t>
            </a:r>
            <a:r>
              <a:rPr sz="1100" spc="5" dirty="0" smtClean="0">
                <a:latin typeface="Tahoma"/>
                <a:cs typeface="Tahoma"/>
              </a:rPr>
              <a:t>ﺐﯿﺘﻜﻟا </a:t>
            </a:r>
            <a:r>
              <a:rPr sz="1100" spc="15" dirty="0" smtClean="0">
                <a:latin typeface="Tahoma"/>
                <a:cs typeface="Tahoma"/>
              </a:rPr>
              <a:t>ﻲﻓ </a:t>
            </a:r>
            <a:r>
              <a:rPr sz="1100" spc="10" dirty="0" smtClean="0">
                <a:latin typeface="Tahoma"/>
                <a:cs typeface="Tahoma"/>
              </a:rPr>
              <a:t>ﻚﻤﺳا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ﺐﺘﻛﺄﺳ </a:t>
            </a:r>
            <a:r>
              <a:rPr sz="1100" spc="5" dirty="0" smtClean="0">
                <a:latin typeface="Tahoma"/>
                <a:cs typeface="Tahoma"/>
              </a:rPr>
              <a:t>و ﻪﻠﻳﺪﻌﺗ </a:t>
            </a:r>
            <a:r>
              <a:rPr sz="1100" spc="10" dirty="0" smtClean="0">
                <a:latin typeface="Tahoma"/>
                <a:cs typeface="Tahoma"/>
              </a:rPr>
              <a:t>ﻰﻠﻋ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ﻞ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10" dirty="0" smtClean="0">
                <a:latin typeface="Tahoma"/>
                <a:cs typeface="Tahoma"/>
              </a:rPr>
              <a:t>ﻋﺄﺳ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</a:t>
            </a:r>
            <a:r>
              <a:rPr sz="1100" spc="10" dirty="0" smtClean="0">
                <a:latin typeface="Tahoma"/>
                <a:cs typeface="Tahoma"/>
              </a:rPr>
              <a:t> ﻲﻧﺮﺒﺧأ</a:t>
            </a:r>
            <a:endParaRPr sz="1100" dirty="0">
              <a:latin typeface="Tahoma"/>
              <a:cs typeface="Tahoma"/>
            </a:endParaRPr>
          </a:p>
          <a:p>
            <a:pPr marL="12700" marR="14604" indent="3538220" algn="r">
              <a:lnSpc>
                <a:spcPct val="103600"/>
              </a:lnSpc>
            </a:pPr>
            <a:r>
              <a:rPr sz="1100" spc="5" dirty="0" smtClean="0">
                <a:latin typeface="Tahoma"/>
                <a:cs typeface="Tahoma"/>
              </a:rPr>
              <a:t>.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ﺔﺑاﻮﺑأ </a:t>
            </a:r>
            <a:r>
              <a:rPr sz="1100" spc="10" dirty="0" smtClean="0">
                <a:latin typeface="Tahoma"/>
                <a:cs typeface="Tahoma"/>
              </a:rPr>
              <a:t>ﻊ</a:t>
            </a:r>
            <a:r>
              <a:rPr sz="1100" spc="30" dirty="0" smtClean="0">
                <a:latin typeface="Tahoma"/>
                <a:cs typeface="Tahoma"/>
              </a:rPr>
              <a:t>ﺳ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أ </a:t>
            </a:r>
            <a:r>
              <a:rPr sz="1100" spc="10" dirty="0" smtClean="0">
                <a:latin typeface="Tahoma"/>
                <a:cs typeface="Tahoma"/>
              </a:rPr>
              <a:t>ﻦﻣ  ﺦﻳ</a:t>
            </a:r>
            <a:r>
              <a:rPr sz="1100" spc="-10" dirty="0" smtClean="0">
                <a:latin typeface="Tahoma"/>
                <a:cs typeface="Tahoma"/>
              </a:rPr>
              <a:t>ر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5" dirty="0" smtClean="0">
                <a:latin typeface="Tahoma"/>
                <a:cs typeface="Tahoma"/>
              </a:rPr>
              <a:t>ﻟا </a:t>
            </a:r>
            <a:r>
              <a:rPr sz="1100" spc="60" dirty="0" smtClean="0">
                <a:latin typeface="Tahoma"/>
                <a:cs typeface="Tahoma"/>
              </a:rPr>
              <a:t>ﻚ</a:t>
            </a:r>
            <a:r>
              <a:rPr sz="1100" spc="5" dirty="0" smtClean="0">
                <a:latin typeface="Tahoma"/>
                <a:cs typeface="Tahoma"/>
              </a:rPr>
              <a:t>ـﻟذ </a:t>
            </a:r>
            <a:r>
              <a:rPr sz="1100" spc="50" dirty="0" smtClean="0">
                <a:latin typeface="Tahoma"/>
                <a:cs typeface="Tahoma"/>
              </a:rPr>
              <a:t>ﻢ</a:t>
            </a:r>
            <a:r>
              <a:rPr sz="1100" spc="10" dirty="0" smtClean="0">
                <a:latin typeface="Tahoma"/>
                <a:cs typeface="Tahoma"/>
              </a:rPr>
              <a:t>ـﺳﺮﻳ </a:t>
            </a:r>
            <a:r>
              <a:rPr sz="1100" spc="65" dirty="0" smtClean="0">
                <a:latin typeface="Tahoma"/>
                <a:cs typeface="Tahoma"/>
              </a:rPr>
              <a:t>ﻦ</a:t>
            </a:r>
            <a:r>
              <a:rPr sz="1100" spc="5" dirty="0" smtClean="0">
                <a:latin typeface="Tahoma"/>
                <a:cs typeface="Tahoma"/>
              </a:rPr>
              <a:t>ـﻠﻓ 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35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ـﺧأ </a:t>
            </a:r>
            <a:r>
              <a:rPr sz="1100" spc="50" dirty="0" smtClean="0">
                <a:latin typeface="Tahoma"/>
                <a:cs typeface="Tahoma"/>
              </a:rPr>
              <a:t>ﻢ</a:t>
            </a:r>
            <a:r>
              <a:rPr sz="1100" spc="10" dirty="0" smtClean="0">
                <a:latin typeface="Tahoma"/>
                <a:cs typeface="Tahoma"/>
              </a:rPr>
              <a:t>ـﺳ</a:t>
            </a:r>
            <a:r>
              <a:rPr sz="1100" spc="15" dirty="0" smtClean="0">
                <a:latin typeface="Tahoma"/>
                <a:cs typeface="Tahoma"/>
              </a:rPr>
              <a:t>ﺄ</a:t>
            </a:r>
            <a:r>
              <a:rPr sz="1100" spc="5" dirty="0" smtClean="0">
                <a:latin typeface="Tahoma"/>
                <a:cs typeface="Tahoma"/>
              </a:rPr>
              <a:t>ﺑ ﻪﻟ</a:t>
            </a:r>
            <a:r>
              <a:rPr sz="1100" spc="0" dirty="0" smtClean="0">
                <a:latin typeface="Tahoma"/>
                <a:cs typeface="Tahoma"/>
              </a:rPr>
              <a:t>ا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0" dirty="0" smtClean="0">
                <a:latin typeface="Tahoma"/>
                <a:cs typeface="Tahoma"/>
              </a:rPr>
              <a:t>ﺒ</a:t>
            </a:r>
            <a:r>
              <a:rPr sz="1100" spc="40" dirty="0" smtClean="0">
                <a:latin typeface="Tahoma"/>
                <a:cs typeface="Tahoma"/>
              </a:rPr>
              <a:t>ﺘ</a:t>
            </a:r>
            <a:r>
              <a:rPr sz="1100" spc="10" dirty="0" smtClean="0">
                <a:latin typeface="Tahoma"/>
                <a:cs typeface="Tahoma"/>
              </a:rPr>
              <a:t>ـﺳا</a:t>
            </a:r>
            <a:r>
              <a:rPr sz="1100" spc="5" dirty="0" smtClean="0">
                <a:latin typeface="Tahoma"/>
                <a:cs typeface="Tahoma"/>
              </a:rPr>
              <a:t> وأ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ﻲ</a:t>
            </a:r>
            <a:r>
              <a:rPr sz="1100" spc="65" dirty="0" smtClean="0">
                <a:latin typeface="Tahoma"/>
                <a:cs typeface="Tahoma"/>
              </a:rPr>
              <a:t>ﻤ</a:t>
            </a:r>
            <a:r>
              <a:rPr sz="1100" spc="10" dirty="0" smtClean="0">
                <a:latin typeface="Tahoma"/>
                <a:cs typeface="Tahoma"/>
              </a:rPr>
              <a:t>ـﺳأ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35" dirty="0" smtClean="0">
                <a:latin typeface="Tahoma"/>
                <a:cs typeface="Tahoma"/>
              </a:rPr>
              <a:t>ﺢ</a:t>
            </a:r>
            <a:r>
              <a:rPr sz="1100" spc="15" dirty="0" smtClean="0">
                <a:latin typeface="Tahoma"/>
                <a:cs typeface="Tahoma"/>
              </a:rPr>
              <a:t>ـﺴﻣ</a:t>
            </a:r>
            <a:r>
              <a:rPr sz="1100" spc="10" dirty="0" smtClean="0">
                <a:latin typeface="Tahoma"/>
                <a:cs typeface="Tahoma"/>
              </a:rPr>
              <a:t> م</a:t>
            </a:r>
            <a:r>
              <a:rPr sz="1100" spc="45" dirty="0" smtClean="0">
                <a:latin typeface="Tahoma"/>
                <a:cs typeface="Tahoma"/>
              </a:rPr>
              <a:t>ﺪ</a:t>
            </a:r>
            <a:r>
              <a:rPr sz="1100" spc="5" dirty="0" smtClean="0">
                <a:latin typeface="Tahoma"/>
                <a:cs typeface="Tahoma"/>
              </a:rPr>
              <a:t>ـﻋ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0" dirty="0" smtClean="0">
                <a:latin typeface="Tahoma"/>
                <a:cs typeface="Tahoma"/>
              </a:rPr>
              <a:t>ﻮ</a:t>
            </a:r>
            <a:r>
              <a:rPr sz="1100" spc="10" dirty="0" smtClean="0">
                <a:latin typeface="Tahoma"/>
                <a:cs typeface="Tahoma"/>
              </a:rPr>
              <a:t>ـھ </a:t>
            </a:r>
            <a:r>
              <a:rPr sz="1100" spc="4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ـﯿﺧأ </a:t>
            </a:r>
            <a:r>
              <a:rPr sz="1100" spc="55" dirty="0" smtClean="0">
                <a:latin typeface="Tahoma"/>
                <a:cs typeface="Tahoma"/>
              </a:rPr>
              <a:t>ﺐ</a:t>
            </a:r>
            <a:r>
              <a:rPr sz="1100" spc="5" dirty="0" smtClean="0">
                <a:latin typeface="Tahoma"/>
                <a:cs typeface="Tahoma"/>
              </a:rPr>
              <a:t>ـ</a:t>
            </a:r>
            <a:r>
              <a:rPr sz="1100" spc="0" dirty="0" smtClean="0">
                <a:latin typeface="Tahoma"/>
                <a:cs typeface="Tahoma"/>
              </a:rPr>
              <a:t>ﻠ</a:t>
            </a:r>
            <a:r>
              <a:rPr sz="1100" spc="10" dirty="0" smtClean="0">
                <a:latin typeface="Tahoma"/>
                <a:cs typeface="Tahoma"/>
              </a:rPr>
              <a:t>ﻃ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5" dirty="0" smtClean="0">
                <a:latin typeface="Tahoma"/>
                <a:cs typeface="Tahoma"/>
              </a:rPr>
              <a:t>ﻲ</a:t>
            </a:r>
            <a:r>
              <a:rPr sz="1100" spc="5" dirty="0" smtClean="0">
                <a:latin typeface="Tahoma"/>
                <a:cs typeface="Tahoma"/>
              </a:rPr>
              <a:t>ـﻟو</a:t>
            </a:r>
            <a:endParaRPr sz="1100" dirty="0">
              <a:latin typeface="Tahoma"/>
              <a:cs typeface="Tahoma"/>
            </a:endParaRPr>
          </a:p>
          <a:p>
            <a:pPr marL="3510279" marR="13335" indent="67945" algn="r">
              <a:lnSpc>
                <a:spcPct val="102699"/>
              </a:lnSpc>
            </a:pPr>
            <a:r>
              <a:rPr sz="1100" spc="5" dirty="0" smtClean="0">
                <a:latin typeface="Tahoma"/>
                <a:cs typeface="Tahoma"/>
              </a:rPr>
              <a:t>. </a:t>
            </a:r>
            <a:r>
              <a:rPr sz="1100" spc="10" dirty="0" smtClean="0">
                <a:latin typeface="Tahoma"/>
                <a:cs typeface="Tahoma"/>
              </a:rPr>
              <a:t>ﻲﮫﺟو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ﻰﻠﻋ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10" dirty="0" smtClean="0">
                <a:latin typeface="Tahoma"/>
                <a:cs typeface="Tahoma"/>
              </a:rPr>
              <a:t>ﻣ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10" dirty="0" smtClean="0">
                <a:latin typeface="Tahoma"/>
                <a:cs typeface="Tahoma"/>
              </a:rPr>
              <a:t>ﺴﺘﺑﻻا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ﺐ</a:t>
            </a:r>
            <a:r>
              <a:rPr sz="1100" spc="5" dirty="0" smtClean="0">
                <a:latin typeface="Tahoma"/>
                <a:cs typeface="Tahoma"/>
              </a:rPr>
              <a:t>ﺤﻤﻟا </a:t>
            </a:r>
            <a:r>
              <a:rPr sz="1100" spc="10" dirty="0" smtClean="0">
                <a:latin typeface="Tahoma"/>
                <a:cs typeface="Tahoma"/>
              </a:rPr>
              <a:t>ﻢﻛﻮﺧأ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ﻲﺗ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5" dirty="0" smtClean="0">
                <a:latin typeface="Tahoma"/>
                <a:cs typeface="Tahoma"/>
              </a:rPr>
              <a:t>ﯿ</a:t>
            </a:r>
            <a:r>
              <a:rPr sz="1100" spc="0" dirty="0" smtClean="0">
                <a:latin typeface="Tahoma"/>
                <a:cs typeface="Tahoma"/>
              </a:rPr>
              <a:t>ﺤ</a:t>
            </a:r>
            <a:r>
              <a:rPr sz="1100" spc="5" dirty="0" smtClean="0">
                <a:latin typeface="Tahoma"/>
                <a:cs typeface="Tahoma"/>
              </a:rPr>
              <a:t>ﺗ</a:t>
            </a:r>
            <a:r>
              <a:rPr sz="1100" spc="10" dirty="0" smtClean="0">
                <a:latin typeface="Tahoma"/>
                <a:cs typeface="Tahoma"/>
              </a:rPr>
              <a:t> ﻊﻣ</a:t>
            </a:r>
            <a:endParaRPr sz="1100" dirty="0">
              <a:latin typeface="Tahoma"/>
              <a:cs typeface="Tahoma"/>
            </a:endParaRPr>
          </a:p>
          <a:p>
            <a:pPr marL="12700" marR="4638675" algn="just">
              <a:lnSpc>
                <a:spcPct val="100000"/>
              </a:lnSpc>
              <a:spcBef>
                <a:spcPts val="45"/>
              </a:spcBef>
            </a:pPr>
            <a:r>
              <a:rPr sz="1100" spc="10" dirty="0" smtClean="0">
                <a:latin typeface="Tahoma"/>
                <a:cs typeface="Tahoma"/>
              </a:rPr>
              <a:t>AMAr</a:t>
            </a:r>
            <a:endParaRPr sz="1100" dirty="0">
              <a:latin typeface="Tahoma"/>
              <a:cs typeface="Tahoma"/>
            </a:endParaRPr>
          </a:p>
          <a:p>
            <a:pPr marL="12700" marR="3490595">
              <a:lnSpc>
                <a:spcPct val="101800"/>
              </a:lnSpc>
              <a:spcBef>
                <a:spcPts val="25"/>
              </a:spcBef>
            </a:pPr>
            <a:r>
              <a:rPr sz="1100" spc="10" dirty="0" smtClean="0">
                <a:latin typeface="Tahoma"/>
                <a:cs typeface="Tahoma"/>
                <a:hlinkClick r:id="rId2"/>
              </a:rPr>
              <a:t>amar</a:t>
            </a:r>
            <a:r>
              <a:rPr sz="1100" spc="-10" dirty="0" smtClean="0">
                <a:latin typeface="Tahoma"/>
                <a:cs typeface="Tahoma"/>
                <a:hlinkClick r:id="rId2"/>
              </a:rPr>
              <a:t>4</a:t>
            </a:r>
            <a:r>
              <a:rPr sz="1100" spc="10" dirty="0" smtClean="0">
                <a:latin typeface="Tahoma"/>
                <a:cs typeface="Tahoma"/>
                <a:hlinkClick r:id="rId2"/>
              </a:rPr>
              <a:t>4</a:t>
            </a:r>
            <a:r>
              <a:rPr sz="1100" spc="25" dirty="0" smtClean="0">
                <a:latin typeface="Tahoma"/>
                <a:cs typeface="Tahoma"/>
                <a:hlinkClick r:id="rId2"/>
              </a:rPr>
              <a:t>1</a:t>
            </a:r>
            <a:r>
              <a:rPr sz="1100" spc="0" dirty="0" smtClean="0">
                <a:latin typeface="Tahoma"/>
                <a:cs typeface="Tahoma"/>
                <a:hlinkClick r:id="rId2"/>
              </a:rPr>
              <a:t>@</a:t>
            </a:r>
            <a:r>
              <a:rPr sz="1100" spc="10" dirty="0" smtClean="0">
                <a:latin typeface="Tahoma"/>
                <a:cs typeface="Tahoma"/>
                <a:hlinkClick r:id="rId2"/>
              </a:rPr>
              <a:t>a</a:t>
            </a:r>
            <a:r>
              <a:rPr sz="1100" spc="15" dirty="0" smtClean="0">
                <a:latin typeface="Tahoma"/>
                <a:cs typeface="Tahoma"/>
                <a:hlinkClick r:id="rId2"/>
              </a:rPr>
              <a:t>l-</a:t>
            </a:r>
            <a:r>
              <a:rPr sz="1100" spc="-15" dirty="0" smtClean="0">
                <a:latin typeface="Tahoma"/>
                <a:cs typeface="Tahoma"/>
                <a:hlinkClick r:id="rId2"/>
              </a:rPr>
              <a:t>i</a:t>
            </a:r>
            <a:r>
              <a:rPr sz="1100" spc="15" dirty="0" smtClean="0">
                <a:latin typeface="Tahoma"/>
                <a:cs typeface="Tahoma"/>
                <a:hlinkClick r:id="rId2"/>
              </a:rPr>
              <a:t>s</a:t>
            </a:r>
            <a:r>
              <a:rPr sz="1100" spc="-15" dirty="0" smtClean="0">
                <a:latin typeface="Tahoma"/>
                <a:cs typeface="Tahoma"/>
                <a:hlinkClick r:id="rId2"/>
              </a:rPr>
              <a:t>l</a:t>
            </a:r>
            <a:r>
              <a:rPr sz="1100" spc="10" dirty="0" smtClean="0">
                <a:latin typeface="Tahoma"/>
                <a:cs typeface="Tahoma"/>
                <a:hlinkClick r:id="rId2"/>
              </a:rPr>
              <a:t>a</a:t>
            </a:r>
            <a:r>
              <a:rPr sz="1100" spc="20" dirty="0" smtClean="0">
                <a:latin typeface="Tahoma"/>
                <a:cs typeface="Tahoma"/>
                <a:hlinkClick r:id="rId2"/>
              </a:rPr>
              <a:t>m</a:t>
            </a:r>
            <a:r>
              <a:rPr sz="1100" spc="-5" dirty="0" smtClean="0">
                <a:latin typeface="Tahoma"/>
                <a:cs typeface="Tahoma"/>
                <a:hlinkClick r:id="rId2"/>
              </a:rPr>
              <a:t>.</a:t>
            </a:r>
            <a:r>
              <a:rPr sz="1100" spc="5" dirty="0" smtClean="0">
                <a:latin typeface="Tahoma"/>
                <a:cs typeface="Tahoma"/>
                <a:hlinkClick r:id="rId2"/>
              </a:rPr>
              <a:t>c</a:t>
            </a:r>
            <a:r>
              <a:rPr sz="1100" spc="25" dirty="0" smtClean="0">
                <a:latin typeface="Tahoma"/>
                <a:cs typeface="Tahoma"/>
                <a:hlinkClick r:id="rId2"/>
              </a:rPr>
              <a:t>om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  <a:hlinkClick r:id="rId3"/>
              </a:rPr>
              <a:t>amar</a:t>
            </a:r>
            <a:r>
              <a:rPr sz="1100" spc="-10" dirty="0" smtClean="0">
                <a:latin typeface="Tahoma"/>
                <a:cs typeface="Tahoma"/>
                <a:hlinkClick r:id="rId3"/>
              </a:rPr>
              <a:t>4</a:t>
            </a:r>
            <a:r>
              <a:rPr sz="1100" spc="10" dirty="0" smtClean="0">
                <a:latin typeface="Tahoma"/>
                <a:cs typeface="Tahoma"/>
                <a:hlinkClick r:id="rId3"/>
              </a:rPr>
              <a:t>4</a:t>
            </a:r>
            <a:r>
              <a:rPr sz="1100" spc="25" dirty="0" smtClean="0">
                <a:latin typeface="Tahoma"/>
                <a:cs typeface="Tahoma"/>
                <a:hlinkClick r:id="rId3"/>
              </a:rPr>
              <a:t>1</a:t>
            </a:r>
            <a:r>
              <a:rPr sz="1100" spc="0" dirty="0" smtClean="0">
                <a:latin typeface="Tahoma"/>
                <a:cs typeface="Tahoma"/>
                <a:hlinkClick r:id="rId3"/>
              </a:rPr>
              <a:t>@</a:t>
            </a:r>
            <a:r>
              <a:rPr sz="1100" spc="10" dirty="0" smtClean="0">
                <a:latin typeface="Tahoma"/>
                <a:cs typeface="Tahoma"/>
                <a:hlinkClick r:id="rId3"/>
              </a:rPr>
              <a:t>hot</a:t>
            </a:r>
            <a:r>
              <a:rPr sz="1100" spc="25" dirty="0" smtClean="0">
                <a:latin typeface="Tahoma"/>
                <a:cs typeface="Tahoma"/>
                <a:hlinkClick r:id="rId3"/>
              </a:rPr>
              <a:t>m</a:t>
            </a:r>
            <a:r>
              <a:rPr sz="1100" spc="5" dirty="0" smtClean="0">
                <a:latin typeface="Tahoma"/>
                <a:cs typeface="Tahoma"/>
                <a:hlinkClick r:id="rId3"/>
              </a:rPr>
              <a:t>ai</a:t>
            </a:r>
            <a:r>
              <a:rPr sz="1100" spc="0" dirty="0" smtClean="0">
                <a:latin typeface="Tahoma"/>
                <a:cs typeface="Tahoma"/>
                <a:hlinkClick r:id="rId3"/>
              </a:rPr>
              <a:t>l</a:t>
            </a:r>
            <a:r>
              <a:rPr sz="1100" spc="-5" dirty="0" smtClean="0">
                <a:latin typeface="Tahoma"/>
                <a:cs typeface="Tahoma"/>
                <a:hlinkClick r:id="rId3"/>
              </a:rPr>
              <a:t>.</a:t>
            </a:r>
            <a:r>
              <a:rPr sz="1100" spc="10" dirty="0" smtClean="0">
                <a:latin typeface="Tahoma"/>
                <a:cs typeface="Tahoma"/>
                <a:hlinkClick r:id="rId3"/>
              </a:rPr>
              <a:t>com</a:t>
            </a:r>
            <a:endParaRPr sz="1100" dirty="0">
              <a:latin typeface="Tahoma"/>
              <a:cs typeface="Tahoma"/>
            </a:endParaRPr>
          </a:p>
          <a:p>
            <a:pPr>
              <a:lnSpc>
                <a:spcPts val="1400"/>
              </a:lnSpc>
              <a:spcBef>
                <a:spcPts val="15"/>
              </a:spcBef>
            </a:pPr>
            <a:endParaRPr sz="1400" dirty="0"/>
          </a:p>
          <a:p>
            <a:pPr marR="15240" algn="r">
              <a:lnSpc>
                <a:spcPct val="100000"/>
              </a:lnSpc>
            </a:pP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Dos </a:t>
            </a:r>
            <a:r>
              <a:rPr sz="1100" spc="15" dirty="0" smtClean="0">
                <a:solidFill>
                  <a:srgbClr val="FF0000"/>
                </a:solidFill>
                <a:latin typeface="Tahoma"/>
                <a:cs typeface="Tahoma"/>
              </a:rPr>
              <a:t>ـ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ﻟا 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ﻮھ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 ﺎﻣ</a:t>
            </a:r>
            <a:endParaRPr sz="1100" dirty="0">
              <a:latin typeface="Tahoma"/>
              <a:cs typeface="Tahoma"/>
            </a:endParaRPr>
          </a:p>
          <a:p>
            <a:pPr marR="59690" algn="r">
              <a:lnSpc>
                <a:spcPct val="100000"/>
              </a:lnSpc>
              <a:spcBef>
                <a:spcPts val="35"/>
              </a:spcBef>
            </a:pPr>
            <a:r>
              <a:rPr sz="1100" spc="10" dirty="0" smtClean="0">
                <a:latin typeface="Tahoma"/>
                <a:cs typeface="Tahoma"/>
              </a:rPr>
              <a:t>Disk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Ope</a:t>
            </a:r>
            <a:r>
              <a:rPr sz="1100" spc="-10" dirty="0" smtClean="0">
                <a:latin typeface="Tahoma"/>
                <a:cs typeface="Tahoma"/>
              </a:rPr>
              <a:t>r</a:t>
            </a:r>
            <a:r>
              <a:rPr sz="1100" spc="5" dirty="0" smtClean="0">
                <a:latin typeface="Tahoma"/>
                <a:cs typeface="Tahoma"/>
              </a:rPr>
              <a:t>ating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system</a:t>
            </a:r>
            <a:r>
              <a:rPr sz="1100" spc="-2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ﻟ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رﺎﺼﺘﺧا </a:t>
            </a:r>
            <a:r>
              <a:rPr sz="1100" spc="10" dirty="0" smtClean="0">
                <a:latin typeface="Tahoma"/>
                <a:cs typeface="Tahoma"/>
              </a:rPr>
              <a:t> Dos</a:t>
            </a:r>
            <a:endParaRPr sz="1100" dirty="0">
              <a:latin typeface="Tahoma"/>
              <a:cs typeface="Tahoma"/>
            </a:endParaRPr>
          </a:p>
          <a:p>
            <a:pPr marR="13335" algn="r">
              <a:lnSpc>
                <a:spcPct val="100000"/>
              </a:lnSpc>
              <a:spcBef>
                <a:spcPts val="35"/>
              </a:spcBef>
            </a:pPr>
            <a:r>
              <a:rPr sz="1100" spc="10" dirty="0" smtClean="0">
                <a:latin typeface="Tahoma"/>
                <a:cs typeface="Tahoma"/>
              </a:rPr>
              <a:t>ﻞﯿﻐ</a:t>
            </a:r>
            <a:r>
              <a:rPr sz="1100" spc="-22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ﺸﺘﻟا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ﺔ</a:t>
            </a:r>
            <a:r>
              <a:rPr sz="1100" spc="-22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ـ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ﻈﻧأ </a:t>
            </a:r>
            <a:r>
              <a:rPr sz="1100" spc="10" dirty="0" smtClean="0">
                <a:latin typeface="Tahoma"/>
                <a:cs typeface="Tahoma"/>
              </a:rPr>
              <a:t>ل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أ </a:t>
            </a:r>
            <a:r>
              <a:rPr sz="1100" spc="15" dirty="0" smtClean="0">
                <a:latin typeface="Tahoma"/>
                <a:cs typeface="Tahoma"/>
              </a:rPr>
              <a:t>ﻦ</a:t>
            </a:r>
            <a:r>
              <a:rPr sz="1100" spc="-16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ـﻣ 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-16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ـھو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م</a:t>
            </a:r>
            <a:r>
              <a:rPr sz="1100" spc="10" dirty="0" smtClean="0">
                <a:latin typeface="Tahoma"/>
                <a:cs typeface="Tahoma"/>
              </a:rPr>
              <a:t>١٩٨١ م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-180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ـﻋ</a:t>
            </a:r>
            <a:r>
              <a:rPr sz="1100" spc="20" dirty="0" smtClean="0">
                <a:latin typeface="Tahoma"/>
                <a:cs typeface="Tahoma"/>
              </a:rPr>
              <a:t> ﻲ</a:t>
            </a:r>
            <a:r>
              <a:rPr sz="1100" spc="-165" dirty="0" smtClean="0">
                <a:latin typeface="Tahoma"/>
                <a:cs typeface="Tahoma"/>
              </a:rPr>
              <a:t>ـ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ﻓ ن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-180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ـﻛ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مﺎ</a:t>
            </a:r>
            <a:r>
              <a:rPr sz="1100" spc="-15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ـﻈﻨﻟا اﺬ</a:t>
            </a:r>
            <a:r>
              <a:rPr sz="1100" spc="-16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ـھ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-16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ـﻣ راﺪ</a:t>
            </a:r>
            <a:r>
              <a:rPr sz="1100" spc="-180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ـﺻإ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ل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أ و</a:t>
            </a:r>
            <a:endParaRPr sz="1100" dirty="0">
              <a:latin typeface="Tahoma"/>
              <a:cs typeface="Tahoma"/>
            </a:endParaRPr>
          </a:p>
          <a:p>
            <a:pPr marL="12700" marR="12700" indent="2967990" algn="just">
              <a:lnSpc>
                <a:spcPct val="103200"/>
              </a:lnSpc>
              <a:spcBef>
                <a:spcPts val="5"/>
              </a:spcBef>
            </a:pPr>
            <a:r>
              <a:rPr sz="1100" spc="5" dirty="0" smtClean="0">
                <a:latin typeface="Tahoma"/>
                <a:cs typeface="Tahoma"/>
              </a:rPr>
              <a:t>. </a:t>
            </a:r>
            <a:r>
              <a:rPr sz="1100" spc="20" dirty="0" smtClean="0">
                <a:latin typeface="Tahoma"/>
                <a:cs typeface="Tahoma"/>
              </a:rPr>
              <a:t>ﺐ</a:t>
            </a:r>
            <a:r>
              <a:rPr sz="1100" spc="30" dirty="0" smtClean="0">
                <a:latin typeface="Tahoma"/>
                <a:cs typeface="Tahoma"/>
              </a:rPr>
              <a:t>ﺳ</a:t>
            </a:r>
            <a:r>
              <a:rPr sz="1100" spc="5" dirty="0" smtClean="0">
                <a:latin typeface="Tahoma"/>
                <a:cs typeface="Tahoma"/>
              </a:rPr>
              <a:t>ﺎﺤﻟا </a:t>
            </a:r>
            <a:r>
              <a:rPr sz="1100" spc="10" dirty="0" smtClean="0">
                <a:latin typeface="Tahoma"/>
                <a:cs typeface="Tahoma"/>
              </a:rPr>
              <a:t>ﻊﻣ </a:t>
            </a:r>
            <a:r>
              <a:rPr sz="1100" spc="5" dirty="0" smtClean="0">
                <a:latin typeface="Tahoma"/>
                <a:cs typeface="Tahoma"/>
              </a:rPr>
              <a:t>ﻞﻣﺎﻌﺘﻠﻟ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ﺔﻣﺪﺨﺘﺴﻤﻟا</a:t>
            </a:r>
            <a:r>
              <a:rPr sz="1100" spc="5" dirty="0" smtClean="0">
                <a:latin typeface="Tahoma"/>
                <a:cs typeface="Tahoma"/>
              </a:rPr>
              <a:t> ﻪـﻨﻛ </a:t>
            </a:r>
            <a:r>
              <a:rPr sz="1100" spc="10" dirty="0" smtClean="0">
                <a:latin typeface="Tahoma"/>
                <a:cs typeface="Tahoma"/>
              </a:rPr>
              <a:t>ﻻو  </a:t>
            </a:r>
            <a:r>
              <a:rPr sz="1100" spc="5" dirty="0" smtClean="0">
                <a:latin typeface="Tahoma"/>
                <a:cs typeface="Tahoma"/>
              </a:rPr>
              <a:t>ﺔـ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10" dirty="0" smtClean="0">
                <a:latin typeface="Tahoma"/>
                <a:cs typeface="Tahoma"/>
              </a:rPr>
              <a:t>ﻈﻧﻷا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ﻦـ</a:t>
            </a:r>
            <a:r>
              <a:rPr sz="1100" spc="10" dirty="0" smtClean="0">
                <a:latin typeface="Tahoma"/>
                <a:cs typeface="Tahoma"/>
              </a:rPr>
              <a:t>ﻣ</a:t>
            </a:r>
            <a:r>
              <a:rPr sz="1100" spc="5" dirty="0" smtClean="0">
                <a:latin typeface="Tahoma"/>
                <a:cs typeface="Tahoma"/>
              </a:rPr>
              <a:t> هﺮـﯿﻏ وأ  </a:t>
            </a:r>
            <a:r>
              <a:rPr sz="1100" spc="10" dirty="0" smtClean="0">
                <a:latin typeface="Tahoma"/>
                <a:cs typeface="Tahoma"/>
              </a:rPr>
              <a:t>win</a:t>
            </a:r>
            <a:r>
              <a:rPr sz="1100" spc="-5" dirty="0" smtClean="0">
                <a:latin typeface="Tahoma"/>
                <a:cs typeface="Tahoma"/>
              </a:rPr>
              <a:t>d</a:t>
            </a:r>
            <a:r>
              <a:rPr sz="1100" spc="10" dirty="0" smtClean="0">
                <a:latin typeface="Tahoma"/>
                <a:cs typeface="Tahoma"/>
              </a:rPr>
              <a:t>ows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ﻞـﺜﻣ ﻞﯿﻐـﺸﺗ مﺎﻈﻧ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10" dirty="0" smtClean="0">
                <a:latin typeface="Tahoma"/>
                <a:cs typeface="Tahoma"/>
              </a:rPr>
              <a:t>ھ 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Dos  </a:t>
            </a:r>
            <a:r>
              <a:rPr sz="1100" spc="-17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ﺔﻄﺴﺒﻣ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ة</a:t>
            </a:r>
            <a:r>
              <a:rPr sz="1100" spc="-10" dirty="0" smtClean="0">
                <a:latin typeface="Tahoma"/>
                <a:cs typeface="Tahoma"/>
              </a:rPr>
              <a:t>ر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10" dirty="0" smtClean="0">
                <a:latin typeface="Tahoma"/>
                <a:cs typeface="Tahoma"/>
              </a:rPr>
              <a:t>ﺼﺑ</a:t>
            </a:r>
            <a:r>
              <a:rPr sz="1100" spc="5" dirty="0" smtClean="0">
                <a:latin typeface="Tahoma"/>
                <a:cs typeface="Tahoma"/>
              </a:rPr>
              <a:t> ﺢﯿﺗﺎ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ﻔﻤﻟا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ﺔـﺣﻮﻟ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م</a:t>
            </a:r>
            <a:r>
              <a:rPr sz="1100" spc="5" dirty="0" smtClean="0">
                <a:latin typeface="Tahoma"/>
                <a:cs typeface="Tahoma"/>
              </a:rPr>
              <a:t>اﺪ</a:t>
            </a:r>
            <a:r>
              <a:rPr sz="1100" spc="10" dirty="0" smtClean="0">
                <a:latin typeface="Tahoma"/>
                <a:cs typeface="Tahoma"/>
              </a:rPr>
              <a:t>ﺨ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30" dirty="0" smtClean="0">
                <a:latin typeface="Tahoma"/>
                <a:cs typeface="Tahoma"/>
              </a:rPr>
              <a:t>ﺳ</a:t>
            </a:r>
            <a:r>
              <a:rPr sz="1100" spc="5" dirty="0" smtClean="0">
                <a:latin typeface="Tahoma"/>
                <a:cs typeface="Tahoma"/>
              </a:rPr>
              <a:t>ﺎﺑ ﺮﻣاوﻷا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لﺎﺧدإ ﻰﻠﻋ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5" dirty="0" smtClean="0">
                <a:latin typeface="Tahoma"/>
                <a:cs typeface="Tahoma"/>
              </a:rPr>
              <a:t>ﺎﻈﻨﻟا </a:t>
            </a:r>
            <a:r>
              <a:rPr sz="1100" spc="10" dirty="0" smtClean="0">
                <a:latin typeface="Tahoma"/>
                <a:cs typeface="Tahoma"/>
              </a:rPr>
              <a:t>اﺬھ ﺪﻤﺘﻌﻳ</a:t>
            </a:r>
            <a:r>
              <a:rPr sz="1100" spc="15" dirty="0" smtClean="0">
                <a:latin typeface="Tahoma"/>
                <a:cs typeface="Tahoma"/>
              </a:rPr>
              <a:t> ﺚ</a:t>
            </a:r>
            <a:r>
              <a:rPr sz="1100" spc="10" dirty="0" smtClean="0">
                <a:latin typeface="Tahoma"/>
                <a:cs typeface="Tahoma"/>
              </a:rPr>
              <a:t>ﯿﺣ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ﻪﻨﻋ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ﺎﻣﺎ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ﺗ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ﻒﻠ</a:t>
            </a:r>
            <a:r>
              <a:rPr sz="1100" spc="0" dirty="0" smtClean="0">
                <a:latin typeface="Tahoma"/>
                <a:cs typeface="Tahoma"/>
              </a:rPr>
              <a:t>ﺘﺨ</a:t>
            </a:r>
            <a:r>
              <a:rPr sz="1100" spc="10" dirty="0" smtClean="0">
                <a:latin typeface="Tahoma"/>
                <a:cs typeface="Tahoma"/>
              </a:rPr>
              <a:t>ﻣ</a:t>
            </a:r>
            <a:r>
              <a:rPr sz="1100" spc="5" dirty="0" smtClean="0">
                <a:latin typeface="Tahoma"/>
                <a:cs typeface="Tahoma"/>
              </a:rPr>
              <a:t> و  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5" dirty="0" smtClean="0">
                <a:latin typeface="Tahoma"/>
                <a:cs typeface="Tahoma"/>
              </a:rPr>
              <a:t>ﯿﻣ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5" dirty="0" smtClean="0">
                <a:latin typeface="Tahoma"/>
                <a:cs typeface="Tahoma"/>
              </a:rPr>
              <a:t>ـﺳﺮﻟا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ﮫﺟاﻮﻟا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5" dirty="0" smtClean="0">
                <a:latin typeface="Tahoma"/>
                <a:cs typeface="Tahoma"/>
              </a:rPr>
              <a:t>ﺎـﻈﻨﻟا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اﺬ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ھ ﻢﻋﺪﻳ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ﻻ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ﺚ</a:t>
            </a:r>
            <a:r>
              <a:rPr sz="1100" spc="10" dirty="0" smtClean="0">
                <a:latin typeface="Tahoma"/>
                <a:cs typeface="Tahoma"/>
              </a:rPr>
              <a:t>ﯿﺣ 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ةرﺄﻔﻟا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10" dirty="0" smtClean="0">
                <a:latin typeface="Tahoma"/>
                <a:cs typeface="Tahoma"/>
              </a:rPr>
              <a:t>اﺪﺨﺘﺳا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ﻦﻣ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ﺎﻨھ</a:t>
            </a:r>
            <a:r>
              <a:rPr sz="1100" spc="25" dirty="0" smtClean="0">
                <a:latin typeface="Tahoma"/>
                <a:cs typeface="Tahoma"/>
              </a:rPr>
              <a:t> ﻦ</a:t>
            </a:r>
            <a:r>
              <a:rPr sz="1100" spc="-5" dirty="0" smtClean="0">
                <a:latin typeface="Tahoma"/>
                <a:cs typeface="Tahoma"/>
              </a:rPr>
              <a:t>ﻜ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ﺘﺗ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ﻦﻟ </a:t>
            </a:r>
            <a:r>
              <a:rPr sz="1100" spc="5" dirty="0" smtClean="0">
                <a:latin typeface="Tahoma"/>
                <a:cs typeface="Tahoma"/>
              </a:rPr>
              <a:t>و ﻢـھأ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ض</a:t>
            </a:r>
            <a:r>
              <a:rPr sz="1100" spc="5" dirty="0" smtClean="0">
                <a:latin typeface="Tahoma"/>
                <a:cs typeface="Tahoma"/>
              </a:rPr>
              <a:t>ﺮﻋﺄ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20" dirty="0" smtClean="0">
                <a:latin typeface="Tahoma"/>
                <a:cs typeface="Tahoma"/>
              </a:rPr>
              <a:t>ﺳ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ﻞ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ﺑ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ﺎ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ﻨھ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ءﻲ</a:t>
            </a:r>
            <a:r>
              <a:rPr sz="1100" spc="20" dirty="0" smtClean="0">
                <a:latin typeface="Tahoma"/>
                <a:cs typeface="Tahoma"/>
              </a:rPr>
              <a:t>ﺷ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ﻞ</a:t>
            </a:r>
            <a:r>
              <a:rPr sz="1100" spc="10" dirty="0" smtClean="0">
                <a:latin typeface="Tahoma"/>
                <a:cs typeface="Tahoma"/>
              </a:rPr>
              <a:t>ﻛ</a:t>
            </a:r>
            <a:r>
              <a:rPr sz="1100" spc="3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ﻚﻤﻠﻋأ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نأ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ﻲ</a:t>
            </a:r>
            <a:r>
              <a:rPr sz="1100" spc="-5" dirty="0" smtClean="0">
                <a:latin typeface="Tahoma"/>
                <a:cs typeface="Tahoma"/>
              </a:rPr>
              <a:t>ﻨ</a:t>
            </a:r>
            <a:r>
              <a:rPr sz="1100" spc="10" dirty="0" smtClean="0">
                <a:latin typeface="Tahoma"/>
                <a:cs typeface="Tahoma"/>
              </a:rPr>
              <a:t>ﻣ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ﻊ</a:t>
            </a:r>
            <a:r>
              <a:rPr sz="1100" spc="0" dirty="0" smtClean="0">
                <a:latin typeface="Tahoma"/>
                <a:cs typeface="Tahoma"/>
              </a:rPr>
              <a:t>ﻗ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5" dirty="0" smtClean="0">
                <a:latin typeface="Tahoma"/>
                <a:cs typeface="Tahoma"/>
              </a:rPr>
              <a:t>ﺘﺗ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ﻻ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ﻚﻟﺬﻟ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ةﺮ</a:t>
            </a:r>
            <a:r>
              <a:rPr sz="1100" spc="0" dirty="0" smtClean="0">
                <a:latin typeface="Tahoma"/>
                <a:cs typeface="Tahoma"/>
              </a:rPr>
              <a:t>ﯿ</a:t>
            </a:r>
            <a:r>
              <a:rPr sz="1100" spc="-10" dirty="0" smtClean="0">
                <a:latin typeface="Tahoma"/>
                <a:cs typeface="Tahoma"/>
              </a:rPr>
              <a:t>ﺜ</a:t>
            </a:r>
            <a:r>
              <a:rPr sz="1100" spc="10" dirty="0" smtClean="0">
                <a:latin typeface="Tahoma"/>
                <a:cs typeface="Tahoma"/>
              </a:rPr>
              <a:t>ﻛ</a:t>
            </a:r>
            <a:r>
              <a:rPr sz="1100" spc="5" dirty="0" smtClean="0">
                <a:latin typeface="Tahoma"/>
                <a:cs typeface="Tahoma"/>
              </a:rPr>
              <a:t> مﺎﻈﻨﻟا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اﺬھ </a:t>
            </a:r>
            <a:r>
              <a:rPr sz="1100" spc="5" dirty="0" smtClean="0">
                <a:latin typeface="Tahoma"/>
                <a:cs typeface="Tahoma"/>
              </a:rPr>
              <a:t>ﺮﻣاوأ</a:t>
            </a:r>
            <a:endParaRPr sz="1100" dirty="0">
              <a:latin typeface="Tahoma"/>
              <a:cs typeface="Tahoma"/>
            </a:endParaRPr>
          </a:p>
          <a:p>
            <a:pPr marR="15875" algn="r">
              <a:lnSpc>
                <a:spcPct val="100000"/>
              </a:lnSpc>
              <a:spcBef>
                <a:spcPts val="35"/>
              </a:spcBef>
            </a:pPr>
            <a:r>
              <a:rPr sz="1100" spc="5" dirty="0" smtClean="0">
                <a:latin typeface="Tahoma"/>
                <a:cs typeface="Tahoma"/>
              </a:rPr>
              <a:t>.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ﻂﻘﻓ </a:t>
            </a:r>
            <a:r>
              <a:rPr sz="1100" spc="5" dirty="0" smtClean="0">
                <a:latin typeface="Tahoma"/>
                <a:cs typeface="Tahoma"/>
              </a:rPr>
              <a:t>ﺎﻋ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-5" dirty="0" smtClean="0">
                <a:latin typeface="Tahoma"/>
                <a:cs typeface="Tahoma"/>
              </a:rPr>
              <a:t>ﯿ</a:t>
            </a:r>
            <a:r>
              <a:rPr sz="1100" spc="20" dirty="0" smtClean="0">
                <a:latin typeface="Tahoma"/>
                <a:cs typeface="Tahoma"/>
              </a:rPr>
              <a:t>ﺷ</a:t>
            </a:r>
            <a:r>
              <a:rPr sz="1100" spc="10" dirty="0" smtClean="0">
                <a:latin typeface="Tahoma"/>
                <a:cs typeface="Tahoma"/>
              </a:rPr>
              <a:t> ﺎھﺮ</a:t>
            </a:r>
            <a:r>
              <a:rPr sz="1100" spc="-10" dirty="0" smtClean="0">
                <a:latin typeface="Tahoma"/>
                <a:cs typeface="Tahoma"/>
              </a:rPr>
              <a:t>ﺜ</a:t>
            </a:r>
            <a:r>
              <a:rPr sz="1100" spc="20" dirty="0" smtClean="0">
                <a:latin typeface="Tahoma"/>
                <a:cs typeface="Tahoma"/>
              </a:rPr>
              <a:t>ﻛ</a:t>
            </a:r>
            <a:r>
              <a:rPr sz="1100" spc="5" dirty="0" smtClean="0">
                <a:latin typeface="Tahoma"/>
                <a:cs typeface="Tahoma"/>
              </a:rPr>
              <a:t>أ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ﻣا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ﻷا</a:t>
            </a:r>
            <a:endParaRPr sz="1100" dirty="0">
              <a:latin typeface="Tahoma"/>
              <a:cs typeface="Tahoma"/>
            </a:endParaRPr>
          </a:p>
          <a:p>
            <a:pPr marL="12700" marR="13335" indent="4157345" algn="just">
              <a:lnSpc>
                <a:spcPct val="103200"/>
              </a:lnSpc>
              <a:spcBef>
                <a:spcPts val="5"/>
              </a:spcBef>
            </a:pPr>
            <a:r>
              <a:rPr sz="1100" spc="5" dirty="0" smtClean="0">
                <a:solidFill>
                  <a:srgbClr val="007F00"/>
                </a:solidFill>
                <a:latin typeface="Tahoma"/>
                <a:cs typeface="Tahoma"/>
              </a:rPr>
              <a:t>هﺮﯿﺧأ</a:t>
            </a:r>
            <a:r>
              <a:rPr sz="1100" spc="-10" dirty="0" smtClean="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sz="1100" spc="10" dirty="0" smtClean="0">
                <a:solidFill>
                  <a:srgbClr val="007F00"/>
                </a:solidFill>
                <a:latin typeface="Tahoma"/>
                <a:cs typeface="Tahoma"/>
              </a:rPr>
              <a:t>ﺔﻈﺣﻼﻣ</a:t>
            </a:r>
            <a:r>
              <a:rPr sz="1100" spc="5" dirty="0" smtClean="0">
                <a:solidFill>
                  <a:srgbClr val="007F00"/>
                </a:solidFill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نﻮ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ﻜﺗ</a:t>
            </a:r>
            <a:r>
              <a:rPr sz="1100" spc="10" dirty="0" smtClean="0">
                <a:latin typeface="Tahoma"/>
                <a:cs typeface="Tahoma"/>
              </a:rPr>
              <a:t> ﺪﻗ </a:t>
            </a:r>
            <a:r>
              <a:rPr sz="1100" spc="5" dirty="0" smtClean="0">
                <a:latin typeface="Tahoma"/>
                <a:cs typeface="Tahoma"/>
              </a:rPr>
              <a:t> D</a:t>
            </a:r>
            <a:r>
              <a:rPr sz="1100" spc="-5" dirty="0" smtClean="0">
                <a:latin typeface="Tahoma"/>
                <a:cs typeface="Tahoma"/>
              </a:rPr>
              <a:t>o</a:t>
            </a:r>
            <a:r>
              <a:rPr sz="1100" spc="5" dirty="0" smtClean="0">
                <a:latin typeface="Tahoma"/>
                <a:cs typeface="Tahoma"/>
              </a:rPr>
              <a:t>s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ﻦﻣ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ةﺪﻳﺪﻋ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ار</a:t>
            </a:r>
            <a:r>
              <a:rPr sz="1100" spc="0" dirty="0" smtClean="0">
                <a:latin typeface="Tahoma"/>
                <a:cs typeface="Tahoma"/>
              </a:rPr>
              <a:t>ا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10" dirty="0" smtClean="0">
                <a:latin typeface="Tahoma"/>
                <a:cs typeface="Tahoma"/>
              </a:rPr>
              <a:t>ﺻإ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ك</a:t>
            </a:r>
            <a:r>
              <a:rPr sz="1100" spc="5" dirty="0" smtClean="0">
                <a:latin typeface="Tahoma"/>
                <a:cs typeface="Tahoma"/>
              </a:rPr>
              <a:t>ﺎﻨھ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نﻷ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اﺬھو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ك</a:t>
            </a:r>
            <a:r>
              <a:rPr sz="1100" spc="0" dirty="0" smtClean="0">
                <a:latin typeface="Tahoma"/>
                <a:cs typeface="Tahoma"/>
              </a:rPr>
              <a:t>ز</a:t>
            </a:r>
            <a:r>
              <a:rPr sz="1100" spc="10" dirty="0" smtClean="0">
                <a:latin typeface="Tahoma"/>
                <a:cs typeface="Tahoma"/>
              </a:rPr>
              <a:t>ﺎﮫﺟ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ﻰﻠﻋ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ﺮﻣاوﻷا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ﺾ</a:t>
            </a:r>
            <a:r>
              <a:rPr sz="1100" spc="5" dirty="0" smtClean="0">
                <a:latin typeface="Tahoma"/>
                <a:cs typeface="Tahoma"/>
              </a:rPr>
              <a:t>ﻌﺑ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ﻞﻤﻌﺗ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ﻻ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ﺪﻗ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ب</a:t>
            </a:r>
            <a:r>
              <a:rPr sz="1100" spc="5" dirty="0" smtClean="0">
                <a:latin typeface="Tahoma"/>
                <a:cs typeface="Tahoma"/>
              </a:rPr>
              <a:t>ﺎ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ﺼﺗ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ﻻ </a:t>
            </a:r>
            <a:r>
              <a:rPr sz="1100" spc="5" dirty="0" smtClean="0">
                <a:latin typeface="Tahoma"/>
                <a:cs typeface="Tahoma"/>
              </a:rPr>
              <a:t>نأ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ﻰـﻠﻋ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ﺎـ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0" dirty="0" smtClean="0">
                <a:latin typeface="Tahoma"/>
                <a:cs typeface="Tahoma"/>
              </a:rPr>
              <a:t>ﺋ</a:t>
            </a:r>
            <a:r>
              <a:rPr sz="1100" spc="5" dirty="0" smtClean="0">
                <a:latin typeface="Tahoma"/>
                <a:cs typeface="Tahoma"/>
              </a:rPr>
              <a:t>اد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دﻮ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ﻌﺗ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-320" dirty="0" smtClean="0">
                <a:latin typeface="Tahoma"/>
                <a:cs typeface="Tahoma"/>
              </a:rPr>
              <a:t>ً</a:t>
            </a:r>
            <a:r>
              <a:rPr sz="1100" spc="5" dirty="0" smtClean="0">
                <a:latin typeface="Tahoma"/>
                <a:cs typeface="Tahoma"/>
              </a:rPr>
              <a:t>ﺎ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ﻣﻮﻤﻋ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.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ﺮﻣﻷا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اﺬھ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5" dirty="0" smtClean="0">
                <a:latin typeface="Tahoma"/>
                <a:cs typeface="Tahoma"/>
              </a:rPr>
              <a:t>ﯿﻓ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ﻓﻮﺘﻳ</a:t>
            </a:r>
            <a:r>
              <a:rPr sz="1100" spc="4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ﻻ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ﺪﻳﺪﺟ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أ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ﻢﻳﺪﻗ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راﺪﺻإ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ﻚﻠﻤﺗ</a:t>
            </a:r>
            <a:endParaRPr sz="1100" dirty="0">
              <a:latin typeface="Tahoma"/>
              <a:cs typeface="Tahoma"/>
            </a:endParaRPr>
          </a:p>
          <a:p>
            <a:pPr marR="14604" algn="r">
              <a:lnSpc>
                <a:spcPct val="100000"/>
              </a:lnSpc>
              <a:spcBef>
                <a:spcPts val="35"/>
              </a:spcBef>
            </a:pPr>
            <a:r>
              <a:rPr sz="1100" spc="10" dirty="0" smtClean="0">
                <a:latin typeface="Tahoma"/>
                <a:cs typeface="Tahoma"/>
              </a:rPr>
              <a:t>ﻲﻟوﻷا </a:t>
            </a:r>
            <a:r>
              <a:rPr sz="1100" spc="5" dirty="0" smtClean="0">
                <a:latin typeface="Tahoma"/>
                <a:cs typeface="Tahoma"/>
              </a:rPr>
              <a:t>ﺔﻟ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5" dirty="0" smtClean="0">
                <a:latin typeface="Tahoma"/>
                <a:cs typeface="Tahoma"/>
              </a:rPr>
              <a:t>ﺤﻤﻟا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ﻦﻣ</a:t>
            </a:r>
            <a:r>
              <a:rPr sz="1100" spc="5" dirty="0" smtClean="0">
                <a:latin typeface="Tahoma"/>
                <a:cs typeface="Tahoma"/>
              </a:rPr>
              <a:t> ط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-10" dirty="0" smtClean="0">
                <a:latin typeface="Tahoma"/>
                <a:cs typeface="Tahoma"/>
              </a:rPr>
              <a:t>ﺒ</a:t>
            </a:r>
            <a:r>
              <a:rPr sz="1100" spc="20" dirty="0" smtClean="0">
                <a:latin typeface="Tahoma"/>
                <a:cs typeface="Tahoma"/>
              </a:rPr>
              <a:t>ﺣ</a:t>
            </a:r>
            <a:r>
              <a:rPr sz="1100" spc="5" dirty="0" smtClean="0">
                <a:latin typeface="Tahoma"/>
                <a:cs typeface="Tahoma"/>
              </a:rPr>
              <a:t>ﻹﺎﺑ</a:t>
            </a:r>
            <a:endParaRPr sz="1100" dirty="0">
              <a:latin typeface="Tahoma"/>
              <a:cs typeface="Tahoma"/>
            </a:endParaRPr>
          </a:p>
          <a:p>
            <a:pPr>
              <a:lnSpc>
                <a:spcPts val="1400"/>
              </a:lnSpc>
              <a:spcBef>
                <a:spcPts val="15"/>
              </a:spcBef>
            </a:pPr>
            <a:endParaRPr sz="1400" dirty="0"/>
          </a:p>
          <a:p>
            <a:pPr marR="13970" algn="r">
              <a:lnSpc>
                <a:spcPct val="100000"/>
              </a:lnSpc>
            </a:pP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Dos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15" dirty="0" smtClean="0">
                <a:solidFill>
                  <a:srgbClr val="FF0000"/>
                </a:solidFill>
                <a:latin typeface="Tahoma"/>
                <a:cs typeface="Tahoma"/>
              </a:rPr>
              <a:t>ﻲﻓ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15" dirty="0" smtClean="0">
                <a:solidFill>
                  <a:srgbClr val="FF0000"/>
                </a:solidFill>
                <a:latin typeface="Tahoma"/>
                <a:cs typeface="Tahoma"/>
              </a:rPr>
              <a:t>ت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ﺎﻔﻠ</a:t>
            </a:r>
            <a:r>
              <a:rPr sz="1100" spc="20" dirty="0" smtClean="0">
                <a:solidFill>
                  <a:srgbClr val="FF0000"/>
                </a:solidFill>
                <a:latin typeface="Tahoma"/>
                <a:cs typeface="Tahoma"/>
              </a:rPr>
              <a:t>ﻤ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ﻟا 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ء</a:t>
            </a:r>
            <a:r>
              <a:rPr sz="1100" spc="15" dirty="0" smtClean="0">
                <a:solidFill>
                  <a:srgbClr val="FF0000"/>
                </a:solidFill>
                <a:latin typeface="Tahoma"/>
                <a:cs typeface="Tahoma"/>
              </a:rPr>
              <a:t>ﺎ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ﻤﺳأ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ﻰﻠﻋ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ف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ﺮ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ﻌﺘﻟا</a:t>
            </a:r>
            <a:endParaRPr sz="1100" dirty="0">
              <a:latin typeface="Tahoma"/>
              <a:cs typeface="Tahoma"/>
            </a:endParaRPr>
          </a:p>
          <a:p>
            <a:pPr marL="12700" marR="13335" indent="3078480" algn="r">
              <a:lnSpc>
                <a:spcPts val="1370"/>
              </a:lnSpc>
              <a:spcBef>
                <a:spcPts val="25"/>
              </a:spcBef>
            </a:pP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-10" dirty="0" smtClean="0">
                <a:latin typeface="Tahoma"/>
                <a:cs typeface="Tahoma"/>
              </a:rPr>
              <a:t>ﯿ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15" dirty="0" smtClean="0">
                <a:latin typeface="Tahoma"/>
                <a:cs typeface="Tahoma"/>
              </a:rPr>
              <a:t>ﺴﻗ </a:t>
            </a:r>
            <a:r>
              <a:rPr sz="1100" spc="10" dirty="0" smtClean="0">
                <a:latin typeface="Tahoma"/>
                <a:cs typeface="Tahoma"/>
              </a:rPr>
              <a:t>ﻰﻟإ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ﻒﻠﻤﻟا ﻢﺳأ ﻢﺴﻘﻨﻳ</a:t>
            </a:r>
            <a:r>
              <a:rPr sz="1100" spc="5" dirty="0" smtClean="0">
                <a:latin typeface="Tahoma"/>
                <a:cs typeface="Tahoma"/>
              </a:rPr>
              <a:t> ء</a:t>
            </a:r>
            <a:r>
              <a:rPr sz="1100" spc="-10" dirty="0" smtClean="0">
                <a:latin typeface="Tahoma"/>
                <a:cs typeface="Tahoma"/>
              </a:rPr>
              <a:t>ﺰ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ﺠﻟا اﺬـھو</a:t>
            </a:r>
            <a:r>
              <a:rPr sz="1100" spc="-10" dirty="0" smtClean="0">
                <a:latin typeface="Tahoma"/>
                <a:cs typeface="Tahoma"/>
              </a:rPr>
              <a:t> .</a:t>
            </a:r>
            <a:r>
              <a:rPr sz="1100" spc="15" dirty="0" smtClean="0">
                <a:latin typeface="Tahoma"/>
                <a:cs typeface="Tahoma"/>
              </a:rPr>
              <a:t>ف</a:t>
            </a:r>
            <a:r>
              <a:rPr sz="1100" spc="0" dirty="0" smtClean="0">
                <a:latin typeface="Tahoma"/>
                <a:cs typeface="Tahoma"/>
              </a:rPr>
              <a:t>و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ﺣ ٨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5" dirty="0" smtClean="0">
                <a:latin typeface="Tahoma"/>
                <a:cs typeface="Tahoma"/>
              </a:rPr>
              <a:t>ـﻋ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ﻟ</a:t>
            </a:r>
            <a:r>
              <a:rPr sz="1100" spc="15" dirty="0" smtClean="0">
                <a:latin typeface="Tahoma"/>
                <a:cs typeface="Tahoma"/>
              </a:rPr>
              <a:t>ﻮ</a:t>
            </a:r>
            <a:r>
              <a:rPr sz="1100" spc="10" dirty="0" smtClean="0">
                <a:latin typeface="Tahoma"/>
                <a:cs typeface="Tahoma"/>
              </a:rPr>
              <a:t>ﻃ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ﻳﺰﻳ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ﻻأ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ﺐ</a:t>
            </a:r>
            <a:r>
              <a:rPr sz="1100" spc="0" dirty="0" smtClean="0">
                <a:latin typeface="Tahoma"/>
                <a:cs typeface="Tahoma"/>
              </a:rPr>
              <a:t>ﺠ</a:t>
            </a:r>
            <a:r>
              <a:rPr sz="1100" spc="5" dirty="0" smtClean="0">
                <a:latin typeface="Tahoma"/>
                <a:cs typeface="Tahoma"/>
              </a:rPr>
              <a:t>ﻳو (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ROOT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)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س</a:t>
            </a:r>
            <a:r>
              <a:rPr sz="1100" spc="5" dirty="0" smtClean="0">
                <a:latin typeface="Tahoma"/>
                <a:cs typeface="Tahoma"/>
              </a:rPr>
              <a:t>ﺎ</a:t>
            </a:r>
            <a:r>
              <a:rPr sz="1100" spc="30" dirty="0" smtClean="0">
                <a:latin typeface="Tahoma"/>
                <a:cs typeface="Tahoma"/>
              </a:rPr>
              <a:t>ﺳ</a:t>
            </a:r>
            <a:r>
              <a:rPr sz="1100" spc="5" dirty="0" smtClean="0">
                <a:latin typeface="Tahoma"/>
                <a:cs typeface="Tahoma"/>
              </a:rPr>
              <a:t>ﻷا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ﻮھو</a:t>
            </a:r>
            <a:r>
              <a:rPr sz="1100" spc="-5" dirty="0" smtClean="0">
                <a:latin typeface="Tahoma"/>
                <a:cs typeface="Tahoma"/>
              </a:rPr>
              <a:t> :</a:t>
            </a:r>
            <a:r>
              <a:rPr sz="1100" spc="10" dirty="0" smtClean="0">
                <a:latin typeface="Tahoma"/>
                <a:cs typeface="Tahoma"/>
              </a:rPr>
              <a:t>لوﻷا</a:t>
            </a:r>
            <a:r>
              <a:rPr sz="1100" spc="15" dirty="0" smtClean="0">
                <a:latin typeface="Tahoma"/>
                <a:cs typeface="Tahoma"/>
              </a:rPr>
              <a:t> ﻢﺴﻘ</a:t>
            </a:r>
            <a:r>
              <a:rPr sz="1100" spc="0" dirty="0" smtClean="0">
                <a:latin typeface="Tahoma"/>
                <a:cs typeface="Tahoma"/>
              </a:rPr>
              <a:t>ﻟ</a:t>
            </a:r>
            <a:r>
              <a:rPr sz="1100" spc="5" dirty="0" smtClean="0">
                <a:latin typeface="Tahoma"/>
                <a:cs typeface="Tahoma"/>
              </a:rPr>
              <a:t>ا</a:t>
            </a:r>
            <a:endParaRPr sz="1100" dirty="0">
              <a:latin typeface="Tahoma"/>
              <a:cs typeface="Tahoma"/>
            </a:endParaRPr>
          </a:p>
          <a:p>
            <a:pPr marL="12700" marR="13970" indent="2104390" algn="just">
              <a:lnSpc>
                <a:spcPts val="1360"/>
              </a:lnSpc>
              <a:spcBef>
                <a:spcPts val="5"/>
              </a:spcBef>
            </a:pPr>
            <a:r>
              <a:rPr sz="1100" spc="5" dirty="0" smtClean="0">
                <a:latin typeface="Tahoma"/>
                <a:cs typeface="Tahoma"/>
              </a:rPr>
              <a:t>(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10" dirty="0" smtClean="0">
                <a:latin typeface="Tahoma"/>
                <a:cs typeface="Tahoma"/>
              </a:rPr>
              <a:t>ﻨﻋ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ء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10" dirty="0" smtClean="0">
                <a:latin typeface="Tahoma"/>
                <a:cs typeface="Tahoma"/>
              </a:rPr>
              <a:t>ﻨﻐﺘﺳﻻا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ﻦﻜﻤﻳ ﻻ</a:t>
            </a:r>
            <a:r>
              <a:rPr sz="1100" spc="5" dirty="0" smtClean="0">
                <a:latin typeface="Tahoma"/>
                <a:cs typeface="Tahoma"/>
              </a:rPr>
              <a:t> )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ير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10" dirty="0" smtClean="0">
                <a:latin typeface="Tahoma"/>
                <a:cs typeface="Tahoma"/>
              </a:rPr>
              <a:t>ﺮﺿ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ﻒﻠﻤﻟا ﻢﺳا ﻦﻣ</a:t>
            </a:r>
            <a:r>
              <a:rPr sz="1100" spc="5" dirty="0" smtClean="0">
                <a:latin typeface="Tahoma"/>
                <a:cs typeface="Tahoma"/>
              </a:rPr>
              <a:t> ﻦﯿﺑ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ﻞ</a:t>
            </a:r>
            <a:r>
              <a:rPr sz="1100" spc="25" dirty="0" smtClean="0">
                <a:latin typeface="Tahoma"/>
                <a:cs typeface="Tahoma"/>
              </a:rPr>
              <a:t>ﺼ</a:t>
            </a:r>
            <a:r>
              <a:rPr sz="1100" spc="5" dirty="0" smtClean="0">
                <a:latin typeface="Tahoma"/>
                <a:cs typeface="Tahoma"/>
              </a:rPr>
              <a:t>ﻔﻳ نأ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ﺐﺠﻳو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،</a:t>
            </a:r>
            <a:r>
              <a:rPr sz="1100" spc="10" dirty="0" smtClean="0">
                <a:latin typeface="Tahoma"/>
                <a:cs typeface="Tahoma"/>
              </a:rPr>
              <a:t>ف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10" dirty="0" smtClean="0">
                <a:latin typeface="Tahoma"/>
                <a:cs typeface="Tahoma"/>
              </a:rPr>
              <a:t>ﺮﺣ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10" dirty="0" smtClean="0">
                <a:latin typeface="Tahoma"/>
                <a:cs typeface="Tahoma"/>
              </a:rPr>
              <a:t>ﻋ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ﻪﻟ</a:t>
            </a:r>
            <a:r>
              <a:rPr sz="1100" spc="0" dirty="0" smtClean="0">
                <a:latin typeface="Tahoma"/>
                <a:cs typeface="Tahoma"/>
              </a:rPr>
              <a:t>ﻮ</a:t>
            </a:r>
            <a:r>
              <a:rPr sz="1100" spc="10" dirty="0" smtClean="0">
                <a:latin typeface="Tahoma"/>
                <a:cs typeface="Tahoma"/>
              </a:rPr>
              <a:t>ﻃ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ﺪﻳ</a:t>
            </a:r>
            <a:r>
              <a:rPr sz="1100" spc="-10" dirty="0" smtClean="0">
                <a:latin typeface="Tahoma"/>
                <a:cs typeface="Tahoma"/>
              </a:rPr>
              <a:t>ﺰ</a:t>
            </a:r>
            <a:r>
              <a:rPr sz="1100" spc="5" dirty="0" smtClean="0">
                <a:latin typeface="Tahoma"/>
                <a:cs typeface="Tahoma"/>
              </a:rPr>
              <a:t>ﻳ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ﻻأ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ﺐ</a:t>
            </a:r>
            <a:r>
              <a:rPr sz="1100" spc="10" dirty="0" smtClean="0">
                <a:latin typeface="Tahoma"/>
                <a:cs typeface="Tahoma"/>
              </a:rPr>
              <a:t>ﺠﻳو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داﺪﺘﻣﻻا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ﻰﻤﺴﻳو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:</a:t>
            </a:r>
            <a:r>
              <a:rPr sz="1100" spc="5" dirty="0" smtClean="0">
                <a:latin typeface="Tahoma"/>
                <a:cs typeface="Tahoma"/>
              </a:rPr>
              <a:t>ﻲﻧﺎﺜﻟا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ﻢﺴﻘﻟا ير</a:t>
            </a:r>
            <a:r>
              <a:rPr sz="1100" spc="50" dirty="0" smtClean="0">
                <a:latin typeface="Tahoma"/>
                <a:cs typeface="Tahoma"/>
              </a:rPr>
              <a:t>ﺎ</a:t>
            </a:r>
            <a:r>
              <a:rPr sz="1100" spc="5" dirty="0" smtClean="0">
                <a:latin typeface="Tahoma"/>
                <a:cs typeface="Tahoma"/>
              </a:rPr>
              <a:t>ـﯿﺘﺧا </a:t>
            </a:r>
            <a:r>
              <a:rPr sz="1100" spc="60" dirty="0" smtClean="0">
                <a:latin typeface="Tahoma"/>
                <a:cs typeface="Tahoma"/>
              </a:rPr>
              <a:t>ﻢ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ﺳﻻا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0" dirty="0" smtClean="0">
                <a:latin typeface="Tahoma"/>
                <a:cs typeface="Tahoma"/>
              </a:rPr>
              <a:t>ﻦ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ﻣ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ء</a:t>
            </a:r>
            <a:r>
              <a:rPr sz="1100" spc="50" dirty="0" smtClean="0">
                <a:latin typeface="Tahoma"/>
                <a:cs typeface="Tahoma"/>
              </a:rPr>
              <a:t>ﺰ</a:t>
            </a:r>
            <a:r>
              <a:rPr sz="1100" spc="5" dirty="0" smtClean="0">
                <a:latin typeface="Tahoma"/>
                <a:cs typeface="Tahoma"/>
              </a:rPr>
              <a:t>ـﺠﻟا </a:t>
            </a:r>
            <a:r>
              <a:rPr sz="1100" spc="0" dirty="0" smtClean="0">
                <a:latin typeface="Tahoma"/>
                <a:cs typeface="Tahoma"/>
              </a:rPr>
              <a:t>ا</a:t>
            </a:r>
            <a:r>
              <a:rPr sz="1100" spc="30" dirty="0" smtClean="0">
                <a:latin typeface="Tahoma"/>
                <a:cs typeface="Tahoma"/>
              </a:rPr>
              <a:t>ﺬ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ھو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.( . )</a:t>
            </a:r>
            <a:r>
              <a:rPr sz="1100" spc="-25" dirty="0" smtClean="0">
                <a:latin typeface="Tahoma"/>
                <a:cs typeface="Tahoma"/>
              </a:rPr>
              <a:t> </a:t>
            </a:r>
            <a:r>
              <a:rPr sz="1100" spc="55" dirty="0" smtClean="0">
                <a:latin typeface="Tahoma"/>
                <a:cs typeface="Tahoma"/>
              </a:rPr>
              <a:t>ﺔ</a:t>
            </a:r>
            <a:r>
              <a:rPr sz="1100" spc="5" dirty="0" smtClean="0">
                <a:latin typeface="Tahoma"/>
                <a:cs typeface="Tahoma"/>
              </a:rPr>
              <a:t>ـﻄﻘﻨﻟا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45" dirty="0" smtClean="0">
                <a:latin typeface="Tahoma"/>
                <a:cs typeface="Tahoma"/>
              </a:rPr>
              <a:t>ﺔ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ﻣﻼﻌﺑ </a:t>
            </a:r>
            <a:r>
              <a:rPr sz="1100" spc="5" dirty="0" smtClean="0">
                <a:latin typeface="Tahoma"/>
                <a:cs typeface="Tahoma"/>
              </a:rPr>
              <a:t>دا</a:t>
            </a:r>
            <a:r>
              <a:rPr sz="1100" spc="30" dirty="0" smtClean="0">
                <a:latin typeface="Tahoma"/>
                <a:cs typeface="Tahoma"/>
              </a:rPr>
              <a:t>ﺪ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ﺘﻣﻻا و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(</a:t>
            </a:r>
            <a:r>
              <a:rPr sz="1100" spc="25" dirty="0" smtClean="0">
                <a:latin typeface="Tahoma"/>
                <a:cs typeface="Tahoma"/>
              </a:rPr>
              <a:t>س</a:t>
            </a:r>
            <a:r>
              <a:rPr sz="1100" spc="50" dirty="0" smtClean="0">
                <a:latin typeface="Tahoma"/>
                <a:cs typeface="Tahoma"/>
              </a:rPr>
              <a:t>ﺎ</a:t>
            </a:r>
            <a:r>
              <a:rPr sz="1100" spc="10" dirty="0" smtClean="0">
                <a:latin typeface="Tahoma"/>
                <a:cs typeface="Tahoma"/>
              </a:rPr>
              <a:t>ـﺳﻷا</a:t>
            </a:r>
            <a:r>
              <a:rPr sz="1100" spc="5" dirty="0" smtClean="0">
                <a:latin typeface="Tahoma"/>
                <a:cs typeface="Tahoma"/>
              </a:rPr>
              <a:t> )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0" dirty="0" smtClean="0">
                <a:latin typeface="Tahoma"/>
                <a:cs typeface="Tahoma"/>
              </a:rPr>
              <a:t>ﻢ</a:t>
            </a:r>
            <a:r>
              <a:rPr sz="1100" spc="10" dirty="0" smtClean="0">
                <a:latin typeface="Tahoma"/>
                <a:cs typeface="Tahoma"/>
              </a:rPr>
              <a:t>ـﺳﻻا</a:t>
            </a:r>
            <a:endParaRPr sz="1100" dirty="0">
              <a:latin typeface="Tahoma"/>
              <a:cs typeface="Tahoma"/>
            </a:endParaRPr>
          </a:p>
          <a:p>
            <a:pPr marR="13335" algn="r">
              <a:lnSpc>
                <a:spcPts val="1315"/>
              </a:lnSpc>
            </a:pPr>
            <a:r>
              <a:rPr sz="1100" spc="5" dirty="0" smtClean="0">
                <a:latin typeface="Tahoma"/>
                <a:cs typeface="Tahoma"/>
              </a:rPr>
              <a:t>(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10" dirty="0" smtClean="0">
                <a:latin typeface="Tahoma"/>
                <a:cs typeface="Tahoma"/>
              </a:rPr>
              <a:t>ﻨﻋ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ء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10" dirty="0" smtClean="0">
                <a:latin typeface="Tahoma"/>
                <a:cs typeface="Tahoma"/>
              </a:rPr>
              <a:t>ﻨﻐﺘﺳﻻا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ﻦﻜﻤ</a:t>
            </a:r>
            <a:r>
              <a:rPr sz="1100" spc="15" dirty="0" smtClean="0">
                <a:latin typeface="Tahoma"/>
                <a:cs typeface="Tahoma"/>
              </a:rPr>
              <a:t>ﻳ</a:t>
            </a:r>
            <a:r>
              <a:rPr sz="1100" spc="5" dirty="0" smtClean="0">
                <a:latin typeface="Tahoma"/>
                <a:cs typeface="Tahoma"/>
              </a:rPr>
              <a:t>)</a:t>
            </a:r>
            <a:endParaRPr sz="1100" dirty="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90479" y="876807"/>
            <a:ext cx="4399915" cy="1771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spc="-5" dirty="0" smtClean="0">
                <a:latin typeface="Tahoma"/>
                <a:cs typeface="Tahoma"/>
              </a:rPr>
              <a:t>:</a:t>
            </a:r>
            <a:r>
              <a:rPr sz="1100" spc="5" dirty="0" smtClean="0">
                <a:latin typeface="Tahoma"/>
                <a:cs typeface="Tahoma"/>
              </a:rPr>
              <a:t>ﺔﻠﻣﺎﻜﻟا ﺎﮫﺗﺎﻔﻠﻣ ءﺎ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10" dirty="0" smtClean="0">
                <a:latin typeface="Tahoma"/>
                <a:cs typeface="Tahoma"/>
              </a:rPr>
              <a:t>ﺳأ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ﻊ</a:t>
            </a:r>
            <a:r>
              <a:rPr sz="1100" spc="10" dirty="0" smtClean="0">
                <a:latin typeface="Tahoma"/>
                <a:cs typeface="Tahoma"/>
              </a:rPr>
              <a:t>ﻣ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10" dirty="0" smtClean="0">
                <a:latin typeface="Tahoma"/>
                <a:cs typeface="Tahoma"/>
              </a:rPr>
              <a:t>ﻣﺪﺨﺘﺴﻤﻟا </a:t>
            </a: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اداﺪﻣﻹا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ع</a:t>
            </a:r>
            <a:r>
              <a:rPr sz="1100" spc="5" dirty="0" smtClean="0">
                <a:latin typeface="Tahoma"/>
                <a:cs typeface="Tahoma"/>
              </a:rPr>
              <a:t>اﻮﻧأ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ﺮﮫ</a:t>
            </a:r>
            <a:r>
              <a:rPr sz="1100" spc="15" dirty="0" smtClean="0">
                <a:latin typeface="Tahoma"/>
                <a:cs typeface="Tahoma"/>
              </a:rPr>
              <a:t>ﺷ</a:t>
            </a:r>
            <a:r>
              <a:rPr sz="1100" spc="5" dirty="0" smtClean="0">
                <a:latin typeface="Tahoma"/>
                <a:cs typeface="Tahoma"/>
              </a:rPr>
              <a:t>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ﺾ</a:t>
            </a:r>
            <a:r>
              <a:rPr sz="1100" spc="5" dirty="0" smtClean="0">
                <a:latin typeface="Tahoma"/>
                <a:cs typeface="Tahoma"/>
              </a:rPr>
              <a:t>ﻌﺑ ﺎﻨھ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5" dirty="0" smtClean="0">
                <a:latin typeface="Tahoma"/>
                <a:cs typeface="Tahoma"/>
              </a:rPr>
              <a:t>ﯿﺒﻧو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04619" y="4586223"/>
            <a:ext cx="4985385" cy="695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r">
              <a:lnSpc>
                <a:spcPct val="100000"/>
              </a:lnSpc>
            </a:pP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Dos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ﻰﻟإ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لﻮﺻ</a:t>
            </a:r>
            <a:r>
              <a:rPr sz="1100" spc="20" dirty="0" smtClean="0">
                <a:solidFill>
                  <a:srgbClr val="FF0000"/>
                </a:solidFill>
                <a:latin typeface="Tahoma"/>
                <a:cs typeface="Tahoma"/>
              </a:rPr>
              <a:t>ﻮ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ﻟا</a:t>
            </a:r>
            <a:endParaRPr sz="1100">
              <a:latin typeface="Tahoma"/>
              <a:cs typeface="Tahoma"/>
            </a:endParaRPr>
          </a:p>
          <a:p>
            <a:pPr marL="12700" marR="12700" indent="1633220" algn="r">
              <a:lnSpc>
                <a:spcPct val="102699"/>
              </a:lnSpc>
              <a:tabLst>
                <a:tab pos="3741420" algn="l"/>
              </a:tabLst>
            </a:pPr>
            <a:r>
              <a:rPr sz="1100" spc="0" dirty="0" smtClean="0">
                <a:latin typeface="Tahoma"/>
                <a:cs typeface="Tahoma"/>
              </a:rPr>
              <a:t>ﻞ</a:t>
            </a:r>
            <a:r>
              <a:rPr sz="1100" spc="10" dirty="0" smtClean="0">
                <a:latin typeface="Tahoma"/>
                <a:cs typeface="Tahoma"/>
              </a:rPr>
              <a:t>ﯿﻐﺸﺗ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رﺎﺘﺧأ</a:t>
            </a:r>
            <a:r>
              <a:rPr sz="1100" spc="10" dirty="0" smtClean="0">
                <a:latin typeface="Tahoma"/>
                <a:cs typeface="Tahoma"/>
              </a:rPr>
              <a:t> ﻢﺛ</a:t>
            </a:r>
            <a:r>
              <a:rPr sz="1100" spc="5" dirty="0" smtClean="0">
                <a:latin typeface="Tahoma"/>
                <a:cs typeface="Tahoma"/>
              </a:rPr>
              <a:t> ءﺪﺑأ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0" dirty="0" smtClean="0">
                <a:latin typeface="Tahoma"/>
                <a:cs typeface="Tahoma"/>
              </a:rPr>
              <a:t>ﺋ</a:t>
            </a:r>
            <a:r>
              <a:rPr sz="1100" spc="5" dirty="0" smtClean="0">
                <a:latin typeface="Tahoma"/>
                <a:cs typeface="Tahoma"/>
              </a:rPr>
              <a:t>ﺎﻗ</a:t>
            </a:r>
            <a:r>
              <a:rPr sz="1100" spc="10" dirty="0" smtClean="0">
                <a:latin typeface="Tahoma"/>
                <a:cs typeface="Tahoma"/>
              </a:rPr>
              <a:t> ﻰﻟإ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ب</a:t>
            </a:r>
            <a:r>
              <a:rPr sz="1100" spc="5" dirty="0" smtClean="0">
                <a:latin typeface="Tahoma"/>
                <a:cs typeface="Tahoma"/>
              </a:rPr>
              <a:t>ﺎھﺬﻟ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5" dirty="0" smtClean="0">
                <a:latin typeface="Tahoma"/>
                <a:cs typeface="Tahoma"/>
              </a:rPr>
              <a:t>ﺑ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ﻲھ</a:t>
            </a:r>
            <a:r>
              <a:rPr sz="1100" spc="5" dirty="0" smtClean="0">
                <a:latin typeface="Tahoma"/>
                <a:cs typeface="Tahoma"/>
              </a:rPr>
              <a:t> ﻪﻘﻳ</a:t>
            </a:r>
            <a:r>
              <a:rPr sz="1100" spc="-5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ﻃ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عﺮﺳأ</a:t>
            </a:r>
            <a:r>
              <a:rPr sz="1100" spc="5" dirty="0" smtClean="0">
                <a:latin typeface="Tahoma"/>
                <a:cs typeface="Tahoma"/>
              </a:rPr>
              <a:t> ﺔـﻨﺘﻨﻟا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15" dirty="0" smtClean="0">
                <a:latin typeface="Tahoma"/>
                <a:cs typeface="Tahoma"/>
              </a:rPr>
              <a:t>ـﺷ</a:t>
            </a:r>
            <a:r>
              <a:rPr sz="1100" spc="10" dirty="0" smtClean="0">
                <a:latin typeface="Tahoma"/>
                <a:cs typeface="Tahoma"/>
              </a:rPr>
              <a:t>ﺎﺸﻟا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ه</a:t>
            </a:r>
            <a:r>
              <a:rPr sz="1100" spc="-10" dirty="0" smtClean="0">
                <a:latin typeface="Tahoma"/>
                <a:cs typeface="Tahoma"/>
              </a:rPr>
              <a:t>ﺬ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ھ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ﻚـ</a:t>
            </a:r>
            <a:r>
              <a:rPr sz="1100" spc="5" dirty="0" smtClean="0">
                <a:latin typeface="Tahoma"/>
                <a:cs typeface="Tahoma"/>
              </a:rPr>
              <a:t>ﻟ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ﮫﻈﺘـﺳو</a:t>
            </a:r>
            <a:r>
              <a:rPr sz="1100" spc="20" dirty="0" smtClean="0">
                <a:latin typeface="Tahoma"/>
                <a:cs typeface="Tahoma"/>
              </a:rPr>
              <a:t> ﻖ</a:t>
            </a:r>
            <a:r>
              <a:rPr sz="1100" spc="5" dirty="0" smtClean="0">
                <a:latin typeface="Tahoma"/>
                <a:cs typeface="Tahoma"/>
              </a:rPr>
              <a:t>ـﻓاﻮﻣ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ﻰﻠﻋ</a:t>
            </a:r>
            <a:r>
              <a:rPr sz="1100" spc="4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ﻘﻧأ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ﻢﺛ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Cmd	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أ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Command ﻞﺧدأ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</a:t>
            </a:r>
            <a:endParaRPr sz="1100">
              <a:latin typeface="Tahoma"/>
              <a:cs typeface="Tahoma"/>
            </a:endParaRPr>
          </a:p>
          <a:p>
            <a:pPr marR="12700" algn="r">
              <a:lnSpc>
                <a:spcPct val="100000"/>
              </a:lnSpc>
              <a:spcBef>
                <a:spcPts val="45"/>
              </a:spcBef>
            </a:pPr>
            <a:r>
              <a:rPr sz="1100" spc="10" dirty="0" smtClean="0">
                <a:latin typeface="Tahoma"/>
                <a:cs typeface="Tahoma"/>
              </a:rPr>
              <a:t>DOS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ﻢﻟﺎﻋ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ﻮھ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اﺬھ </a:t>
            </a:r>
            <a:r>
              <a:rPr sz="1100" spc="5" dirty="0" smtClean="0">
                <a:latin typeface="Tahoma"/>
                <a:cs typeface="Tahoma"/>
              </a:rPr>
              <a:t>اذإ ....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ءا</a:t>
            </a:r>
            <a:r>
              <a:rPr sz="1100" spc="20" dirty="0" smtClean="0">
                <a:latin typeface="Tahoma"/>
                <a:cs typeface="Tahoma"/>
              </a:rPr>
              <a:t>د</a:t>
            </a:r>
            <a:r>
              <a:rPr sz="1100" spc="10" dirty="0" smtClean="0">
                <a:latin typeface="Tahoma"/>
                <a:cs typeface="Tahoma"/>
              </a:rPr>
              <a:t>ﻮﺴﻟا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18844" y="5445252"/>
            <a:ext cx="4953000" cy="25024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239516" y="8124952"/>
            <a:ext cx="3149600" cy="351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341755" algn="l"/>
                <a:tab pos="1699260" algn="l"/>
              </a:tabLst>
            </a:pPr>
            <a:r>
              <a:rPr sz="1100" spc="10" dirty="0" smtClean="0">
                <a:latin typeface="Tahoma"/>
                <a:cs typeface="Tahoma"/>
              </a:rPr>
              <a:t>E</a:t>
            </a:r>
            <a:r>
              <a:rPr sz="1100" spc="-10" dirty="0" smtClean="0">
                <a:latin typeface="Tahoma"/>
                <a:cs typeface="Tahoma"/>
              </a:rPr>
              <a:t>n</a:t>
            </a:r>
            <a:r>
              <a:rPr sz="1100" spc="0" dirty="0" smtClean="0">
                <a:latin typeface="Tahoma"/>
                <a:cs typeface="Tahoma"/>
              </a:rPr>
              <a:t>t</a:t>
            </a:r>
            <a:r>
              <a:rPr sz="1100" spc="-10" dirty="0" smtClean="0">
                <a:latin typeface="Tahoma"/>
                <a:cs typeface="Tahoma"/>
              </a:rPr>
              <a:t>e</a:t>
            </a:r>
            <a:r>
              <a:rPr sz="1100" spc="5" dirty="0" smtClean="0">
                <a:latin typeface="Tahoma"/>
                <a:cs typeface="Tahoma"/>
              </a:rPr>
              <a:t>r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ﻰﻠﻋ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ﻂﻐﺿأ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ﻢﺛ	</a:t>
            </a:r>
            <a:r>
              <a:rPr sz="1100" spc="5" dirty="0" smtClean="0">
                <a:latin typeface="Tahoma"/>
                <a:cs typeface="Tahoma"/>
              </a:rPr>
              <a:t>exit	</a:t>
            </a:r>
            <a:r>
              <a:rPr sz="1100" spc="30" dirty="0" smtClean="0">
                <a:latin typeface="Tahoma"/>
                <a:cs typeface="Tahoma"/>
              </a:rPr>
              <a:t>ﺐ</a:t>
            </a:r>
            <a:r>
              <a:rPr sz="1100" spc="5" dirty="0" smtClean="0">
                <a:latin typeface="Tahoma"/>
                <a:cs typeface="Tahoma"/>
              </a:rPr>
              <a:t>ﺘﻛأ  D</a:t>
            </a:r>
            <a:r>
              <a:rPr sz="1100" spc="-5" dirty="0" smtClean="0">
                <a:latin typeface="Tahoma"/>
                <a:cs typeface="Tahoma"/>
              </a:rPr>
              <a:t>o</a:t>
            </a:r>
            <a:r>
              <a:rPr sz="1100" spc="5" dirty="0" smtClean="0">
                <a:latin typeface="Tahoma"/>
                <a:cs typeface="Tahoma"/>
              </a:rPr>
              <a:t>s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ـﻟا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10" dirty="0" smtClean="0">
                <a:latin typeface="Tahoma"/>
                <a:cs typeface="Tahoma"/>
              </a:rPr>
              <a:t>ﻣ </a:t>
            </a:r>
            <a:r>
              <a:rPr sz="1100" spc="5" dirty="0" smtClean="0">
                <a:latin typeface="Tahoma"/>
                <a:cs typeface="Tahoma"/>
              </a:rPr>
              <a:t>جو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ﺨﻠﻟ</a:t>
            </a:r>
            <a:endParaRPr sz="1100">
              <a:latin typeface="Tahoma"/>
              <a:cs typeface="Tahoma"/>
            </a:endParaRPr>
          </a:p>
          <a:p>
            <a:pPr marL="1508760">
              <a:lnSpc>
                <a:spcPct val="100000"/>
              </a:lnSpc>
              <a:spcBef>
                <a:spcPts val="45"/>
              </a:spcBef>
            </a:pPr>
            <a:r>
              <a:rPr sz="1100" spc="10" dirty="0" smtClean="0">
                <a:latin typeface="Tahoma"/>
                <a:cs typeface="Tahoma"/>
              </a:rPr>
              <a:t>ة</a:t>
            </a:r>
            <a:r>
              <a:rPr sz="1100" spc="-15" dirty="0" smtClean="0">
                <a:latin typeface="Tahoma"/>
                <a:cs typeface="Tahoma"/>
              </a:rPr>
              <a:t>ﺮ</a:t>
            </a:r>
            <a:r>
              <a:rPr sz="1100" spc="15" dirty="0" smtClean="0">
                <a:latin typeface="Tahoma"/>
                <a:cs typeface="Tahoma"/>
              </a:rPr>
              <a:t>ﺷﺎ</a:t>
            </a:r>
            <a:r>
              <a:rPr sz="1100" spc="-10" dirty="0" smtClean="0">
                <a:latin typeface="Tahoma"/>
                <a:cs typeface="Tahoma"/>
              </a:rPr>
              <a:t>ﺒ</a:t>
            </a:r>
            <a:r>
              <a:rPr sz="1100" spc="10" dirty="0" smtClean="0">
                <a:latin typeface="Tahoma"/>
                <a:cs typeface="Tahoma"/>
              </a:rPr>
              <a:t>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ة</a:t>
            </a:r>
            <a:r>
              <a:rPr sz="1100" spc="-10" dirty="0" smtClean="0">
                <a:latin typeface="Tahoma"/>
                <a:cs typeface="Tahoma"/>
              </a:rPr>
              <a:t>ﺬ</a:t>
            </a:r>
            <a:r>
              <a:rPr sz="1100" spc="5" dirty="0" smtClean="0">
                <a:latin typeface="Tahoma"/>
                <a:cs typeface="Tahoma"/>
              </a:rPr>
              <a:t>ﻓﺎﻨﻟا </a:t>
            </a:r>
            <a:r>
              <a:rPr sz="1100" spc="15" dirty="0" smtClean="0">
                <a:latin typeface="Tahoma"/>
                <a:cs typeface="Tahoma"/>
              </a:rPr>
              <a:t>قﻼﻏ</a:t>
            </a:r>
            <a:r>
              <a:rPr sz="1100" spc="5" dirty="0" smtClean="0">
                <a:latin typeface="Tahoma"/>
                <a:cs typeface="Tahoma"/>
              </a:rPr>
              <a:t>ﺈﺑ</a:t>
            </a:r>
            <a:r>
              <a:rPr sz="1100" spc="10" dirty="0" smtClean="0">
                <a:latin typeface="Tahoma"/>
                <a:cs typeface="Tahoma"/>
              </a:rPr>
              <a:t> ﻢﻗ </a:t>
            </a:r>
            <a:r>
              <a:rPr sz="1100" spc="5" dirty="0" smtClean="0">
                <a:latin typeface="Tahoma"/>
                <a:cs typeface="Tahoma"/>
              </a:rPr>
              <a:t>وأ</a:t>
            </a:r>
            <a:endParaRPr sz="1100">
              <a:latin typeface="Tahoma"/>
              <a:cs typeface="Tahom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349628" y="1218564"/>
          <a:ext cx="5087112" cy="2666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96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5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9069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1100" spc="-5" dirty="0" smtClean="0">
                          <a:latin typeface="Tahoma"/>
                          <a:cs typeface="Tahoma"/>
                        </a:rPr>
                        <a:t>ة</a:t>
                      </a:r>
                      <a:r>
                        <a:rPr sz="1100" spc="-20" dirty="0" smtClean="0">
                          <a:latin typeface="Tahoma"/>
                          <a:cs typeface="Tahoma"/>
                        </a:rPr>
                        <a:t>ﺪ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ﺣ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او</a:t>
                      </a:r>
                      <a:r>
                        <a:rPr sz="1100" spc="2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ﺔ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ﻌﻓد</a:t>
                      </a:r>
                      <a:r>
                        <a:rPr sz="1100" spc="1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ﺬﻔﻨﺗ ﺮ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ﻣ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اوأ</a:t>
                      </a:r>
                      <a:r>
                        <a:rPr sz="1100" spc="-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ﻒﻠﻣ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BA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T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CH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5842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BAT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842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069">
                <a:tc>
                  <a:txBody>
                    <a:bodyPr/>
                    <a:lstStyle/>
                    <a:p>
                      <a:pPr marL="5175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ﺞﻣﺎﻧﺮﺑ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ﻒﻠﻣ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038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COMMAND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5842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COM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842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070">
                <a:tc>
                  <a:txBody>
                    <a:bodyPr/>
                    <a:lstStyle/>
                    <a:p>
                      <a:pPr marL="33147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ﺬﯿﻔﻨﺘﻠﻟ ﺰھﺎﺟ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ﻒﻠﻣ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86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E</a:t>
                      </a:r>
                      <a:r>
                        <a:rPr sz="1100" spc="15" dirty="0" smtClean="0">
                          <a:latin typeface="Tahoma"/>
                          <a:cs typeface="Tahoma"/>
                        </a:rPr>
                        <a:t>X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ECUTABLE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5842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EXE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842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069">
                <a:tc>
                  <a:txBody>
                    <a:bodyPr/>
                    <a:lstStyle/>
                    <a:p>
                      <a:pPr marL="25971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ﻖﺋﺎﺛو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و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أ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ص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ﻮ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ﺼ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ﻧ ﻒﻠﻣ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863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DOCUMENT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5842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DOC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842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069">
                <a:tc>
                  <a:txBody>
                    <a:bodyPr/>
                    <a:lstStyle/>
                    <a:p>
                      <a:pPr marL="54927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ﻲﺼﻧ ﻒﻠﻣ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</a:pPr>
                      <a:r>
                        <a:rPr sz="1100" spc="10" dirty="0" smtClean="0">
                          <a:latin typeface="Tahoma"/>
                          <a:cs typeface="Tahoma"/>
                        </a:rPr>
                        <a:t>T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EXT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5842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TXT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842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479425" marR="127000" indent="-353695">
                        <a:lnSpc>
                          <a:spcPct val="102699"/>
                        </a:lnSpc>
                      </a:pPr>
                      <a:r>
                        <a:rPr sz="1100" spc="10" dirty="0" smtClean="0">
                          <a:latin typeface="Tahoma"/>
                          <a:cs typeface="Tahoma"/>
                        </a:rPr>
                        <a:t>ب</a:t>
                      </a:r>
                      <a:r>
                        <a:rPr sz="1100" spc="15" dirty="0" smtClean="0">
                          <a:latin typeface="Tahoma"/>
                          <a:cs typeface="Tahoma"/>
                        </a:rPr>
                        <a:t>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ﺘ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ﻜ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ﻣ ﺞﻣﺎﻧ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ﺑ</a:t>
                      </a:r>
                      <a:r>
                        <a:rPr sz="1100" spc="2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ر</a:t>
                      </a:r>
                      <a:r>
                        <a:rPr sz="1100" spc="-20" dirty="0" smtClean="0">
                          <a:latin typeface="Tahoma"/>
                          <a:cs typeface="Tahoma"/>
                        </a:rPr>
                        <a:t>ﺪ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ﺼ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ﻣ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ﻒ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ﻠﻣ 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ﻊ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ﯿﻤﺠﺘﻟا ﺔﻐﻠﺑ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673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A</a:t>
                      </a:r>
                      <a:r>
                        <a:rPr sz="1100" spc="-20" dirty="0" smtClean="0">
                          <a:latin typeface="Tahoma"/>
                          <a:cs typeface="Tahoma"/>
                        </a:rPr>
                        <a:t>S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SEMBLY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5842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ASM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842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831">
                <a:tc>
                  <a:txBody>
                    <a:bodyPr/>
                    <a:lstStyle/>
                    <a:p>
                      <a:pPr marL="439420">
                        <a:lnSpc>
                          <a:spcPct val="100000"/>
                        </a:lnSpc>
                      </a:pPr>
                      <a:r>
                        <a:rPr sz="1100" spc="15" dirty="0" smtClean="0">
                          <a:latin typeface="Tahoma"/>
                          <a:cs typeface="Tahoma"/>
                        </a:rPr>
                        <a:t>ﻲ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ﻃ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ﺎﯿﺘﺣا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ﻒ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ﻠﻣ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BACKUP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5842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BAK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842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308">
                <a:tc>
                  <a:txBody>
                    <a:bodyPr/>
                    <a:lstStyle/>
                    <a:p>
                      <a:pPr marL="31623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ﻚﺴﯿﺑ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ﺞﻣﺎﻧ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ﺑ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ﻒ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ﻠﻣ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BASIC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5842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BAS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842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831">
                <a:tc>
                  <a:txBody>
                    <a:bodyPr/>
                    <a:lstStyle/>
                    <a:p>
                      <a:pPr marL="34036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ت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ﺎ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ﻧﺎﯿﺑ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ة</a:t>
                      </a:r>
                      <a:r>
                        <a:rPr sz="1100" spc="-20" dirty="0" smtClean="0">
                          <a:latin typeface="Tahoma"/>
                          <a:cs typeface="Tahoma"/>
                        </a:rPr>
                        <a:t>ﺪ</a:t>
                      </a:r>
                      <a:r>
                        <a:rPr sz="1100" spc="15" dirty="0" smtClean="0">
                          <a:latin typeface="Tahoma"/>
                          <a:cs typeface="Tahoma"/>
                        </a:rPr>
                        <a:t>ﻋ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ﺎﻗ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ﻒ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ﻠﻣ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863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DB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A</a:t>
                      </a:r>
                      <a:r>
                        <a:rPr sz="1100" spc="-20" dirty="0" smtClean="0">
                          <a:latin typeface="Tahoma"/>
                          <a:cs typeface="Tahoma"/>
                        </a:rPr>
                        <a:t>S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E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FILE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5842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DBF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842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044">
                <a:tc>
                  <a:txBody>
                    <a:bodyPr/>
                    <a:lstStyle/>
                    <a:p>
                      <a:pPr marL="626745" marR="161925" indent="-463550">
                        <a:lnSpc>
                          <a:spcPct val="102699"/>
                        </a:lnSpc>
                      </a:pPr>
                      <a:r>
                        <a:rPr sz="1100" spc="-15" dirty="0" smtClean="0">
                          <a:latin typeface="Tahoma"/>
                          <a:cs typeface="Tahoma"/>
                        </a:rPr>
                        <a:t>ﺔ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ﻐﻠﺑ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بﻮﺘﻜﻣ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ﺞﻣﺎﻧﺮﺑ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ﻒﻠﻣ ل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ﺎ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ﻜ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ﺳ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ﺎﺑ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PASCAL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5842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PAS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842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7546">
                <a:tc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م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ﺎ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ﻈ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ﻧ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ﻦﻳﻮﻜﺗ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ﻒﻠﻣ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SYSTEM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5842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SYS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842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806">
                <a:tc>
                  <a:txBody>
                    <a:bodyPr/>
                    <a:lstStyle/>
                    <a:p>
                      <a:pPr marL="701675" marR="183515" indent="-516890">
                        <a:lnSpc>
                          <a:spcPct val="103600"/>
                        </a:lnSpc>
                      </a:pPr>
                      <a:r>
                        <a:rPr sz="1100" spc="-15" dirty="0" smtClean="0">
                          <a:latin typeface="Tahoma"/>
                          <a:cs typeface="Tahoma"/>
                        </a:rPr>
                        <a:t>ﺔ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ﻐﻠﺑ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بﻮﺘﻜﻣ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ر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ﺪﺼﻣ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ﻒﻠﻣ ﻲﺳ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C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5842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C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842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Arial"/>
                <a:cs typeface="Arial"/>
              </a:rPr>
              <a:t>PDF created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ith FinePrint pd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Factory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trial 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ersion</a:t>
            </a:r>
            <a:r>
              <a:rPr sz="1200" spc="70" dirty="0" smtClean="0">
                <a:latin typeface="Arial"/>
                <a:cs typeface="Arial"/>
              </a:rPr>
              <a:t> </a:t>
            </a:r>
            <a:r>
              <a:rPr sz="1200" u="sng" spc="0" dirty="0" smtClean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http://www.pdffactory.com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04619" y="1050543"/>
            <a:ext cx="4986020" cy="19056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71420" algn="ctr">
              <a:lnSpc>
                <a:spcPct val="100000"/>
              </a:lnSpc>
            </a:pP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DOS</a:t>
            </a:r>
            <a:r>
              <a:rPr sz="1100" spc="-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15" dirty="0" smtClean="0">
                <a:solidFill>
                  <a:srgbClr val="FF0000"/>
                </a:solidFill>
                <a:latin typeface="Tahoma"/>
                <a:cs typeface="Tahoma"/>
              </a:rPr>
              <a:t>ﻲﻓ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30" dirty="0" smtClean="0">
                <a:solidFill>
                  <a:srgbClr val="FF0000"/>
                </a:solidFill>
                <a:latin typeface="Tahoma"/>
                <a:cs typeface="Tahoma"/>
              </a:rPr>
              <a:t>ض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ﻮﺨﻟا 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ﻞ</a:t>
            </a:r>
            <a:r>
              <a:rPr sz="1100" spc="15" dirty="0" smtClean="0">
                <a:solidFill>
                  <a:srgbClr val="FF0000"/>
                </a:solidFill>
                <a:latin typeface="Tahoma"/>
                <a:cs typeface="Tahoma"/>
              </a:rPr>
              <a:t>ﺒ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ﻗ</a:t>
            </a:r>
            <a:r>
              <a:rPr sz="1100" spc="-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ﺎﮫﺘﻓ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ﺮ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ﻌﻣ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ﻦ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ﻣ ﺪﺑﻻ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 ﺮ</a:t>
            </a:r>
            <a:r>
              <a:rPr sz="1100" spc="20" dirty="0" smtClean="0">
                <a:solidFill>
                  <a:srgbClr val="FF0000"/>
                </a:solidFill>
                <a:latin typeface="Tahoma"/>
                <a:cs typeface="Tahoma"/>
              </a:rPr>
              <a:t>ﻣ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اوأ</a:t>
            </a:r>
            <a:endParaRPr sz="1100">
              <a:latin typeface="Tahoma"/>
              <a:cs typeface="Tahoma"/>
            </a:endParaRPr>
          </a:p>
          <a:p>
            <a:pPr marL="1092835" marR="228600" indent="837565" algn="r">
              <a:lnSpc>
                <a:spcPct val="102699"/>
              </a:lnSpc>
              <a:tabLst>
                <a:tab pos="2961005" algn="l"/>
              </a:tabLst>
            </a:pPr>
            <a:r>
              <a:rPr sz="1100" spc="-320" dirty="0" smtClean="0">
                <a:latin typeface="Tahoma"/>
                <a:cs typeface="Tahoma"/>
              </a:rPr>
              <a:t>ً</a:t>
            </a:r>
            <a:r>
              <a:rPr sz="1100" spc="5" dirty="0" smtClean="0">
                <a:latin typeface="Tahoma"/>
                <a:cs typeface="Tahoma"/>
              </a:rPr>
              <a:t>ﺎﻌﻣ Ctr</a:t>
            </a:r>
            <a:r>
              <a:rPr sz="1100" spc="0" dirty="0" smtClean="0">
                <a:latin typeface="Tahoma"/>
                <a:cs typeface="Tahoma"/>
              </a:rPr>
              <a:t>l</a:t>
            </a:r>
            <a:r>
              <a:rPr sz="1100" spc="20" dirty="0" smtClean="0">
                <a:latin typeface="Tahoma"/>
                <a:cs typeface="Tahoma"/>
              </a:rPr>
              <a:t>+</a:t>
            </a:r>
            <a:r>
              <a:rPr sz="1100" spc="10" dirty="0" smtClean="0">
                <a:latin typeface="Tahoma"/>
                <a:cs typeface="Tahoma"/>
              </a:rPr>
              <a:t>C ﻰﻠﻋ ﻂﻐﺿأ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نﻵا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ﻣأ </a:t>
            </a:r>
            <a:r>
              <a:rPr sz="1100" spc="10" dirty="0" smtClean="0">
                <a:latin typeface="Tahoma"/>
                <a:cs typeface="Tahoma"/>
              </a:rPr>
              <a:t>يأ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ﻞﻤﻋ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ﺎﮫﻧﻷ </a:t>
            </a:r>
            <a:r>
              <a:rPr sz="1100" spc="-6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-</a:t>
            </a:r>
            <a:r>
              <a:rPr sz="1100" spc="10" dirty="0" smtClean="0">
                <a:latin typeface="Tahoma"/>
                <a:cs typeface="Tahoma"/>
              </a:rPr>
              <a:t>١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20" dirty="0" smtClean="0">
                <a:latin typeface="Tahoma"/>
                <a:cs typeface="Tahoma"/>
              </a:rPr>
              <a:t>ﻣ</a:t>
            </a:r>
            <a:r>
              <a:rPr sz="1100" spc="5" dirty="0" smtClean="0">
                <a:latin typeface="Tahoma"/>
                <a:cs typeface="Tahoma"/>
              </a:rPr>
              <a:t>ا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30" dirty="0" smtClean="0">
                <a:latin typeface="Tahoma"/>
                <a:cs typeface="Tahoma"/>
              </a:rPr>
              <a:t>ﻸ</a:t>
            </a:r>
            <a:r>
              <a:rPr sz="1100" spc="5" dirty="0" smtClean="0">
                <a:latin typeface="Tahoma"/>
                <a:cs typeface="Tahoma"/>
              </a:rPr>
              <a:t>ﻟ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ﺔ</a:t>
            </a:r>
            <a:r>
              <a:rPr sz="1100" spc="5" dirty="0" smtClean="0">
                <a:latin typeface="Tahoma"/>
                <a:cs typeface="Tahoma"/>
              </a:rPr>
              <a:t>ﻔ</a:t>
            </a:r>
            <a:r>
              <a:rPr sz="1100" spc="15" dirty="0" smtClean="0">
                <a:latin typeface="Tahoma"/>
                <a:cs typeface="Tahoma"/>
              </a:rPr>
              <a:t>ﻠ</a:t>
            </a:r>
            <a:r>
              <a:rPr sz="1100" spc="5" dirty="0" smtClean="0">
                <a:latin typeface="Tahoma"/>
                <a:cs typeface="Tahoma"/>
              </a:rPr>
              <a:t>ﺘﺨﻤﻟا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ارﺎﯿﺘﺧﻻا</a:t>
            </a:r>
            <a:r>
              <a:rPr sz="1100" spc="10" dirty="0" smtClean="0">
                <a:latin typeface="Tahoma"/>
                <a:cs typeface="Tahoma"/>
              </a:rPr>
              <a:t> ﻊﻣ	</a:t>
            </a:r>
            <a:r>
              <a:rPr sz="1100" spc="5" dirty="0" smtClean="0">
                <a:latin typeface="Tahoma"/>
                <a:cs typeface="Tahoma"/>
              </a:rPr>
              <a:t>/ </a:t>
            </a:r>
            <a:r>
              <a:rPr sz="1100" spc="20" dirty="0" smtClean="0">
                <a:latin typeface="Tahoma"/>
                <a:cs typeface="Tahoma"/>
              </a:rPr>
              <a:t> ﺔ</a:t>
            </a:r>
            <a:r>
              <a:rPr sz="1100" spc="0" dirty="0" smtClean="0">
                <a:latin typeface="Tahoma"/>
                <a:cs typeface="Tahoma"/>
              </a:rPr>
              <a:t>ﻠﺋ</a:t>
            </a:r>
            <a:r>
              <a:rPr sz="1100" spc="5" dirty="0" smtClean="0">
                <a:latin typeface="Tahoma"/>
                <a:cs typeface="Tahoma"/>
              </a:rPr>
              <a:t>ﺎ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ﻟا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5" dirty="0" smtClean="0">
                <a:latin typeface="Tahoma"/>
                <a:cs typeface="Tahoma"/>
              </a:rPr>
              <a:t>ﻃ</a:t>
            </a:r>
            <a:r>
              <a:rPr sz="1100" spc="10" dirty="0" smtClean="0">
                <a:latin typeface="Tahoma"/>
                <a:cs typeface="Tahoma"/>
              </a:rPr>
              <a:t>ﺮﺸﻟا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10" dirty="0" smtClean="0">
                <a:latin typeface="Tahoma"/>
                <a:cs typeface="Tahoma"/>
              </a:rPr>
              <a:t>ﺪﺨ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10" dirty="0" smtClean="0">
                <a:latin typeface="Tahoma"/>
                <a:cs typeface="Tahoma"/>
              </a:rPr>
              <a:t>ﺴﺗ </a:t>
            </a:r>
            <a:r>
              <a:rPr sz="1100" spc="-70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-</a:t>
            </a:r>
            <a:r>
              <a:rPr sz="1100" spc="10" dirty="0" smtClean="0">
                <a:latin typeface="Tahoma"/>
                <a:cs typeface="Tahoma"/>
              </a:rPr>
              <a:t>٢</a:t>
            </a:r>
            <a:endParaRPr sz="1100">
              <a:latin typeface="Tahoma"/>
              <a:cs typeface="Tahoma"/>
            </a:endParaRPr>
          </a:p>
          <a:p>
            <a:pPr marR="227965" algn="r">
              <a:lnSpc>
                <a:spcPct val="100000"/>
              </a:lnSpc>
              <a:spcBef>
                <a:spcPts val="45"/>
              </a:spcBef>
            </a:pPr>
            <a:r>
              <a:rPr sz="1100" spc="10" dirty="0" smtClean="0">
                <a:latin typeface="Tahoma"/>
                <a:cs typeface="Tahoma"/>
              </a:rPr>
              <a:t>لﺎﻜ</a:t>
            </a:r>
            <a:r>
              <a:rPr sz="1100" spc="15" dirty="0" smtClean="0">
                <a:latin typeface="Tahoma"/>
                <a:cs typeface="Tahoma"/>
              </a:rPr>
              <a:t>ﺷ</a:t>
            </a:r>
            <a:r>
              <a:rPr sz="1100" spc="5" dirty="0" smtClean="0">
                <a:latin typeface="Tahoma"/>
                <a:cs typeface="Tahoma"/>
              </a:rPr>
              <a:t>ﻹا ءﻼﻘﻌﻠﻟ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ﺢ</a:t>
            </a:r>
            <a:r>
              <a:rPr sz="1100" spc="10" dirty="0" smtClean="0">
                <a:latin typeface="Tahoma"/>
                <a:cs typeface="Tahoma"/>
              </a:rPr>
              <a:t>ﻀ</a:t>
            </a:r>
            <a:r>
              <a:rPr sz="1100" spc="5" dirty="0" smtClean="0">
                <a:latin typeface="Tahoma"/>
                <a:cs typeface="Tahoma"/>
              </a:rPr>
              <a:t>ﺘﻳ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لﺎﺜﻤﻟ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5" dirty="0" smtClean="0">
                <a:latin typeface="Tahoma"/>
                <a:cs typeface="Tahoma"/>
              </a:rPr>
              <a:t>ﺑ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ﺎ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0" dirty="0" smtClean="0">
                <a:latin typeface="Tahoma"/>
                <a:cs typeface="Tahoma"/>
              </a:rPr>
              <a:t>ﺋ</a:t>
            </a:r>
            <a:r>
              <a:rPr sz="1100" spc="5" dirty="0" smtClean="0">
                <a:latin typeface="Tahoma"/>
                <a:cs typeface="Tahoma"/>
              </a:rPr>
              <a:t>اد و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1100" spc="10" dirty="0" smtClean="0">
                <a:latin typeface="Tahoma"/>
                <a:cs typeface="Tahoma"/>
              </a:rPr>
              <a:t>Di</a:t>
            </a:r>
            <a:r>
              <a:rPr sz="1100" spc="-10" dirty="0" smtClean="0">
                <a:latin typeface="Tahoma"/>
                <a:cs typeface="Tahoma"/>
              </a:rPr>
              <a:t>r</a:t>
            </a:r>
            <a:r>
              <a:rPr sz="1100" spc="10" dirty="0" smtClean="0">
                <a:latin typeface="Tahoma"/>
                <a:cs typeface="Tahoma"/>
              </a:rPr>
              <a:t>/p</a:t>
            </a:r>
            <a:endParaRPr sz="1100">
              <a:latin typeface="Tahoma"/>
              <a:cs typeface="Tahoma"/>
            </a:endParaRPr>
          </a:p>
          <a:p>
            <a:pPr>
              <a:lnSpc>
                <a:spcPts val="1300"/>
              </a:lnSpc>
              <a:spcBef>
                <a:spcPts val="91"/>
              </a:spcBef>
            </a:pPr>
            <a:endParaRPr sz="1300"/>
          </a:p>
          <a:p>
            <a:pPr marR="228600" algn="r">
              <a:lnSpc>
                <a:spcPct val="100000"/>
              </a:lnSpc>
            </a:pPr>
            <a:r>
              <a:rPr sz="1100" spc="15" dirty="0" smtClean="0">
                <a:latin typeface="Tahoma"/>
                <a:cs typeface="Tahoma"/>
              </a:rPr>
              <a:t>س</a:t>
            </a:r>
            <a:r>
              <a:rPr sz="1100" spc="5" dirty="0" smtClean="0">
                <a:latin typeface="Tahoma"/>
                <a:cs typeface="Tahoma"/>
              </a:rPr>
              <a:t>رﺎﮫﻔﻠﻟ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ﺔﻔﻠﺘﺨﻤﻟا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10" dirty="0" smtClean="0">
                <a:latin typeface="Tahoma"/>
                <a:cs typeface="Tahoma"/>
              </a:rPr>
              <a:t>ارﺎﺴ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ﻟا </a:t>
            </a:r>
            <a:r>
              <a:rPr sz="1100" spc="10" dirty="0" smtClean="0">
                <a:latin typeface="Tahoma"/>
                <a:cs typeface="Tahoma"/>
              </a:rPr>
              <a:t>ﻊﻣ 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\  </a:t>
            </a:r>
            <a:r>
              <a:rPr sz="1100" spc="10" dirty="0" smtClean="0">
                <a:latin typeface="Tahoma"/>
                <a:cs typeface="Tahoma"/>
              </a:rPr>
              <a:t>ﺔﺳﻮﻜ</a:t>
            </a:r>
            <a:r>
              <a:rPr sz="1100" spc="5" dirty="0" smtClean="0">
                <a:latin typeface="Tahoma"/>
                <a:cs typeface="Tahoma"/>
              </a:rPr>
              <a:t>ﻌ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ﻟا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5" dirty="0" smtClean="0">
                <a:latin typeface="Tahoma"/>
                <a:cs typeface="Tahoma"/>
              </a:rPr>
              <a:t>ﻃ</a:t>
            </a:r>
            <a:r>
              <a:rPr sz="1100" spc="10" dirty="0" smtClean="0">
                <a:latin typeface="Tahoma"/>
                <a:cs typeface="Tahoma"/>
              </a:rPr>
              <a:t>ﺮﺸﻟا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10" dirty="0" smtClean="0">
                <a:latin typeface="Tahoma"/>
                <a:cs typeface="Tahoma"/>
              </a:rPr>
              <a:t>ﺪﺨ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10" dirty="0" smtClean="0">
                <a:latin typeface="Tahoma"/>
                <a:cs typeface="Tahoma"/>
              </a:rPr>
              <a:t>ﺴﺗ </a:t>
            </a:r>
            <a:r>
              <a:rPr sz="1100" spc="-70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-</a:t>
            </a:r>
            <a:r>
              <a:rPr sz="1100" spc="10" dirty="0" smtClean="0">
                <a:latin typeface="Tahoma"/>
                <a:cs typeface="Tahoma"/>
              </a:rPr>
              <a:t>٣</a:t>
            </a:r>
            <a:endParaRPr sz="1100">
              <a:latin typeface="Tahoma"/>
              <a:cs typeface="Tahoma"/>
            </a:endParaRPr>
          </a:p>
          <a:p>
            <a:pPr marR="231775" algn="r">
              <a:lnSpc>
                <a:spcPct val="100000"/>
              </a:lnSpc>
              <a:spcBef>
                <a:spcPts val="45"/>
              </a:spcBef>
            </a:pPr>
            <a:r>
              <a:rPr sz="1100" spc="10" dirty="0" smtClean="0">
                <a:latin typeface="Tahoma"/>
                <a:cs typeface="Tahoma"/>
              </a:rPr>
              <a:t>ل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-10" dirty="0" smtClean="0">
                <a:latin typeface="Tahoma"/>
                <a:cs typeface="Tahoma"/>
              </a:rPr>
              <a:t>ﺜﻣ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10" dirty="0" smtClean="0">
                <a:latin typeface="Tahoma"/>
                <a:cs typeface="Tahoma"/>
              </a:rPr>
              <a:t>CD</a:t>
            </a:r>
            <a:r>
              <a:rPr sz="1100" spc="5" dirty="0" smtClean="0">
                <a:latin typeface="Tahoma"/>
                <a:cs typeface="Tahoma"/>
              </a:rPr>
              <a:t> C</a:t>
            </a:r>
            <a:r>
              <a:rPr sz="1100" spc="0" dirty="0" smtClean="0">
                <a:latin typeface="Tahoma"/>
                <a:cs typeface="Tahoma"/>
              </a:rPr>
              <a:t>:</a:t>
            </a:r>
            <a:r>
              <a:rPr sz="1100" spc="5" dirty="0" smtClean="0">
                <a:latin typeface="Tahoma"/>
                <a:cs typeface="Tahoma"/>
              </a:rPr>
              <a:t>\wi</a:t>
            </a:r>
            <a:r>
              <a:rPr sz="1100" spc="-10" dirty="0" smtClean="0">
                <a:latin typeface="Tahoma"/>
                <a:cs typeface="Tahoma"/>
              </a:rPr>
              <a:t>n</a:t>
            </a:r>
            <a:r>
              <a:rPr sz="1100" spc="10" dirty="0" smtClean="0">
                <a:latin typeface="Tahoma"/>
                <a:cs typeface="Tahoma"/>
              </a:rPr>
              <a:t>dos</a:t>
            </a:r>
            <a:r>
              <a:rPr sz="1100" spc="15" dirty="0" smtClean="0">
                <a:latin typeface="Tahoma"/>
                <a:cs typeface="Tahoma"/>
              </a:rPr>
              <a:t>\</a:t>
            </a:r>
            <a:r>
              <a:rPr sz="1100" spc="10" dirty="0" smtClean="0">
                <a:latin typeface="Tahoma"/>
                <a:cs typeface="Tahoma"/>
              </a:rPr>
              <a:t>temp</a:t>
            </a:r>
            <a:endParaRPr sz="1100">
              <a:latin typeface="Tahoma"/>
              <a:cs typeface="Tahoma"/>
            </a:endParaRPr>
          </a:p>
          <a:p>
            <a:pPr marR="228600" algn="r">
              <a:lnSpc>
                <a:spcPct val="100000"/>
              </a:lnSpc>
              <a:spcBef>
                <a:spcPts val="45"/>
              </a:spcBef>
            </a:pPr>
            <a:r>
              <a:rPr sz="1100" spc="5" dirty="0" smtClean="0">
                <a:latin typeface="Tahoma"/>
                <a:cs typeface="Tahoma"/>
              </a:rPr>
              <a:t>: </a:t>
            </a:r>
            <a:r>
              <a:rPr sz="1100" spc="10" dirty="0" smtClean="0">
                <a:latin typeface="Tahoma"/>
                <a:cs typeface="Tahoma"/>
              </a:rPr>
              <a:t>ﻢﺛ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ء</a:t>
            </a:r>
            <a:r>
              <a:rPr sz="1100" spc="-10" dirty="0" smtClean="0">
                <a:latin typeface="Tahoma"/>
                <a:cs typeface="Tahoma"/>
              </a:rPr>
              <a:t>ﺰ</a:t>
            </a:r>
            <a:r>
              <a:rPr sz="1100" spc="5" dirty="0" smtClean="0">
                <a:latin typeface="Tahoma"/>
                <a:cs typeface="Tahoma"/>
              </a:rPr>
              <a:t>ﺠﻟا </a:t>
            </a:r>
            <a:r>
              <a:rPr sz="1100" spc="10" dirty="0" smtClean="0">
                <a:latin typeface="Tahoma"/>
                <a:cs typeface="Tahoma"/>
              </a:rPr>
              <a:t>ﻢﺳأ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ﺐﺘﻛأ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ﺐﻠﺼﻟا </a:t>
            </a:r>
            <a:r>
              <a:rPr sz="1100" spc="30" dirty="0" smtClean="0">
                <a:latin typeface="Tahoma"/>
                <a:cs typeface="Tahoma"/>
              </a:rPr>
              <a:t>ص</a:t>
            </a:r>
            <a:r>
              <a:rPr sz="1100" spc="5" dirty="0" smtClean="0">
                <a:latin typeface="Tahoma"/>
                <a:cs typeface="Tahoma"/>
              </a:rPr>
              <a:t>ﺮﻘﻟا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ﻲﻓ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20" dirty="0" smtClean="0">
                <a:latin typeface="Tahoma"/>
                <a:cs typeface="Tahoma"/>
              </a:rPr>
              <a:t>ﺧ</a:t>
            </a:r>
            <a:r>
              <a:rPr sz="1100" spc="5" dirty="0" smtClean="0">
                <a:latin typeface="Tahoma"/>
                <a:cs typeface="Tahoma"/>
              </a:rPr>
              <a:t>أ </a:t>
            </a:r>
            <a:r>
              <a:rPr sz="1100" spc="10" dirty="0" smtClean="0">
                <a:latin typeface="Tahoma"/>
                <a:cs typeface="Tahoma"/>
              </a:rPr>
              <a:t>ﻰﻟإ</a:t>
            </a:r>
            <a:r>
              <a:rPr sz="1100" spc="5" dirty="0" smtClean="0">
                <a:latin typeface="Tahoma"/>
                <a:cs typeface="Tahoma"/>
              </a:rPr>
              <a:t> ء</a:t>
            </a:r>
            <a:r>
              <a:rPr sz="1100" spc="-10" dirty="0" smtClean="0">
                <a:latin typeface="Tahoma"/>
                <a:cs typeface="Tahoma"/>
              </a:rPr>
              <a:t>ﺰ</a:t>
            </a:r>
            <a:r>
              <a:rPr sz="1100" spc="10" dirty="0" smtClean="0">
                <a:latin typeface="Tahoma"/>
                <a:cs typeface="Tahoma"/>
              </a:rPr>
              <a:t>ﺟ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10" dirty="0" smtClean="0">
                <a:latin typeface="Tahoma"/>
                <a:cs typeface="Tahoma"/>
              </a:rPr>
              <a:t>ﻣ </a:t>
            </a:r>
            <a:r>
              <a:rPr sz="1100" spc="5" dirty="0" smtClean="0">
                <a:latin typeface="Tahoma"/>
                <a:cs typeface="Tahoma"/>
              </a:rPr>
              <a:t>لﺎﻘﺘﻧﻼﻟ </a:t>
            </a:r>
            <a:r>
              <a:rPr sz="1100" spc="-70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-</a:t>
            </a:r>
            <a:r>
              <a:rPr sz="1100" spc="10" dirty="0" smtClean="0">
                <a:latin typeface="Tahoma"/>
                <a:cs typeface="Tahoma"/>
              </a:rPr>
              <a:t>٤</a:t>
            </a:r>
            <a:endParaRPr sz="1100">
              <a:latin typeface="Tahoma"/>
              <a:cs typeface="Tahoma"/>
            </a:endParaRPr>
          </a:p>
          <a:p>
            <a:pPr marR="230504" algn="r">
              <a:lnSpc>
                <a:spcPct val="100000"/>
              </a:lnSpc>
              <a:spcBef>
                <a:spcPts val="35"/>
              </a:spcBef>
            </a:pPr>
            <a:r>
              <a:rPr sz="1100" spc="10" dirty="0" smtClean="0">
                <a:latin typeface="Tahoma"/>
                <a:cs typeface="Tahoma"/>
              </a:rPr>
              <a:t>ل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-10" dirty="0" smtClean="0">
                <a:latin typeface="Tahoma"/>
                <a:cs typeface="Tahoma"/>
              </a:rPr>
              <a:t>ﺜﻣ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04619" y="5229352"/>
            <a:ext cx="4986020" cy="104266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3970" algn="r">
              <a:lnSpc>
                <a:spcPct val="100000"/>
              </a:lnSpc>
            </a:pP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D</a:t>
            </a:r>
            <a:r>
              <a:rPr sz="1100" spc="-5" dirty="0" smtClean="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s</a:t>
            </a:r>
            <a:r>
              <a:rPr sz="1100" spc="3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0" dirty="0" smtClean="0">
                <a:solidFill>
                  <a:srgbClr val="FF0000"/>
                </a:solidFill>
                <a:latin typeface="Tahoma"/>
                <a:cs typeface="Tahoma"/>
              </a:rPr>
              <a:t>ـ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ﻟ 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ﺮﻣا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و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أ</a:t>
            </a:r>
            <a:r>
              <a:rPr sz="1100" spc="2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ةﺮﺸﻋ ﻢھأ</a:t>
            </a:r>
            <a:endParaRPr sz="1100">
              <a:latin typeface="Tahoma"/>
              <a:cs typeface="Tahoma"/>
            </a:endParaRPr>
          </a:p>
          <a:p>
            <a:pPr marR="14604" algn="r">
              <a:lnSpc>
                <a:spcPct val="100000"/>
              </a:lnSpc>
              <a:spcBef>
                <a:spcPts val="35"/>
              </a:spcBef>
            </a:pPr>
            <a:r>
              <a:rPr sz="1100" spc="5" dirty="0" smtClean="0">
                <a:latin typeface="Tahoma"/>
                <a:cs typeface="Tahoma"/>
              </a:rPr>
              <a:t>ﺮـﺜﻛﻷا ﺎ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ﮫﻨﻛ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ﻻو</a:t>
            </a:r>
            <a:r>
              <a:rPr sz="1100" spc="-5" dirty="0" smtClean="0">
                <a:latin typeface="Tahoma"/>
                <a:cs typeface="Tahoma"/>
              </a:rPr>
              <a:t> ﺔ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ﻤﻠﻜﻟا </a:t>
            </a:r>
            <a:r>
              <a:rPr sz="1100" spc="10" dirty="0" smtClean="0">
                <a:latin typeface="Tahoma"/>
                <a:cs typeface="Tahoma"/>
              </a:rPr>
              <a:t>ﻲـﻨﻌ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ﺑ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ﺔـﻤﮫﻣ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ﺖ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20" dirty="0" smtClean="0">
                <a:latin typeface="Tahoma"/>
                <a:cs typeface="Tahoma"/>
              </a:rPr>
              <a:t>ﺴ</a:t>
            </a:r>
            <a:r>
              <a:rPr sz="1100" spc="-10" dirty="0" smtClean="0">
                <a:latin typeface="Tahoma"/>
                <a:cs typeface="Tahoma"/>
              </a:rPr>
              <a:t>ﯿ</a:t>
            </a:r>
            <a:r>
              <a:rPr sz="1100" spc="5" dirty="0" smtClean="0">
                <a:latin typeface="Tahoma"/>
                <a:cs typeface="Tahoma"/>
              </a:rPr>
              <a:t>ﻟ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ﻘﯿﻘﺤﻟا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ﻲـﻓ </a:t>
            </a:r>
            <a:r>
              <a:rPr sz="1100" spc="8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ﻣاوﻷا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ﻢھأ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ض</a:t>
            </a:r>
            <a:r>
              <a:rPr sz="1100" spc="5" dirty="0" smtClean="0">
                <a:latin typeface="Tahoma"/>
                <a:cs typeface="Tahoma"/>
              </a:rPr>
              <a:t>ﺮﻌﺑ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أﺪﺑﺄﺳ</a:t>
            </a:r>
            <a:endParaRPr sz="1100">
              <a:latin typeface="Tahoma"/>
              <a:cs typeface="Tahoma"/>
            </a:endParaRPr>
          </a:p>
          <a:p>
            <a:pPr marR="12700" algn="r">
              <a:lnSpc>
                <a:spcPct val="100000"/>
              </a:lnSpc>
              <a:spcBef>
                <a:spcPts val="45"/>
              </a:spcBef>
            </a:pPr>
            <a:r>
              <a:rPr sz="1100" spc="5" dirty="0" smtClean="0">
                <a:latin typeface="Tahoma"/>
                <a:cs typeface="Tahoma"/>
              </a:rPr>
              <a:t>. ﺎﮫﺘﻓ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ﻌﻣ ﻦﻣ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ﺪﺑﻻ</a:t>
            </a:r>
            <a:r>
              <a:rPr sz="1100" spc="5" dirty="0" smtClean="0">
                <a:latin typeface="Tahoma"/>
                <a:cs typeface="Tahoma"/>
              </a:rPr>
              <a:t> و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10" dirty="0" smtClean="0">
                <a:latin typeface="Tahoma"/>
                <a:cs typeface="Tahoma"/>
              </a:rPr>
              <a:t>ﻣاﺪﺨﺘﺳا</a:t>
            </a:r>
            <a:endParaRPr sz="1100">
              <a:latin typeface="Tahoma"/>
              <a:cs typeface="Tahoma"/>
            </a:endParaRPr>
          </a:p>
          <a:p>
            <a:pPr>
              <a:lnSpc>
                <a:spcPts val="1400"/>
              </a:lnSpc>
              <a:spcBef>
                <a:spcPts val="3"/>
              </a:spcBef>
            </a:pPr>
            <a:endParaRPr sz="1400"/>
          </a:p>
          <a:p>
            <a:pPr marR="13970" algn="r">
              <a:lnSpc>
                <a:spcPct val="100000"/>
              </a:lnSpc>
            </a:pP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CD 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ﺮﻣﻷا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-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١</a:t>
            </a:r>
            <a:endParaRPr sz="1100">
              <a:latin typeface="Tahoma"/>
              <a:cs typeface="Tahoma"/>
            </a:endParaRPr>
          </a:p>
          <a:p>
            <a:pPr marR="15240" algn="r">
              <a:lnSpc>
                <a:spcPct val="100000"/>
              </a:lnSpc>
              <a:spcBef>
                <a:spcPts val="45"/>
              </a:spcBef>
            </a:pPr>
            <a:r>
              <a:rPr sz="1100" spc="2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اﺪﻠﺠﻤﻟا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-10" dirty="0" smtClean="0">
                <a:latin typeface="Tahoma"/>
                <a:cs typeface="Tahoma"/>
              </a:rPr>
              <a:t>ﯿ</a:t>
            </a:r>
            <a:r>
              <a:rPr sz="1100" spc="5" dirty="0" smtClean="0">
                <a:latin typeface="Tahoma"/>
                <a:cs typeface="Tahoma"/>
              </a:rPr>
              <a:t>ﺑ</a:t>
            </a:r>
            <a:r>
              <a:rPr sz="1100" spc="10" dirty="0" smtClean="0">
                <a:latin typeface="Tahoma"/>
                <a:cs typeface="Tahoma"/>
              </a:rPr>
              <a:t> ﻞﻘ</a:t>
            </a:r>
            <a:r>
              <a:rPr sz="1100" spc="0" dirty="0" smtClean="0">
                <a:latin typeface="Tahoma"/>
                <a:cs typeface="Tahoma"/>
              </a:rPr>
              <a:t>ﻨ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5" dirty="0" smtClean="0">
                <a:latin typeface="Tahoma"/>
                <a:cs typeface="Tahoma"/>
              </a:rPr>
              <a:t>ﻠﻟ </a:t>
            </a:r>
            <a:r>
              <a:rPr sz="1100" spc="10" dirty="0" smtClean="0">
                <a:latin typeface="Tahoma"/>
                <a:cs typeface="Tahoma"/>
              </a:rPr>
              <a:t>مﺪﺨﺘﺴﻳ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ﻣا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ﻷا </a:t>
            </a:r>
            <a:r>
              <a:rPr sz="1100" spc="10" dirty="0" smtClean="0">
                <a:latin typeface="Tahoma"/>
                <a:cs typeface="Tahoma"/>
              </a:rPr>
              <a:t>ﻢھأ ﻦﻣ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25575" y="8371840"/>
            <a:ext cx="960119" cy="1771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spc="5" dirty="0" smtClean="0">
                <a:latin typeface="Tahoma"/>
                <a:cs typeface="Tahoma"/>
              </a:rPr>
              <a:t>..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ﻲﺤﯿﺿ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5" dirty="0" smtClean="0">
                <a:latin typeface="Tahoma"/>
                <a:cs typeface="Tahoma"/>
              </a:rPr>
              <a:t>ﺗ </a:t>
            </a:r>
            <a:r>
              <a:rPr sz="1100" spc="10" dirty="0" smtClean="0">
                <a:latin typeface="Tahoma"/>
                <a:cs typeface="Tahoma"/>
              </a:rPr>
              <a:t>ل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-10" dirty="0" smtClean="0">
                <a:latin typeface="Tahoma"/>
                <a:cs typeface="Tahoma"/>
              </a:rPr>
              <a:t>ﺜﻣ</a:t>
            </a:r>
            <a:endParaRPr sz="1100">
              <a:latin typeface="Tahoma"/>
              <a:cs typeface="Tahom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349628" y="2946780"/>
          <a:ext cx="5087111" cy="12344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2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5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9070">
                <a:tc>
                  <a:txBody>
                    <a:bodyPr/>
                    <a:lstStyle/>
                    <a:p>
                      <a:pPr marR="0" algn="ctr">
                        <a:lnSpc>
                          <a:spcPct val="100000"/>
                        </a:lnSpc>
                      </a:pPr>
                      <a:r>
                        <a:rPr sz="1100" spc="-15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ﻣﻷا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حﺮﺸﻟا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80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spc="-1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C</a:t>
                      </a:r>
                      <a:r>
                        <a:rPr sz="1100" spc="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: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100" spc="35" dirty="0" smtClean="0">
                          <a:latin typeface="Tahoma"/>
                          <a:cs typeface="Tahoma"/>
                        </a:rPr>
                        <a:t>ﻦ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ﻣ 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C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ﻲ</a:t>
                      </a:r>
                      <a:r>
                        <a:rPr sz="1100" spc="45" dirty="0" smtClean="0">
                          <a:latin typeface="Tahoma"/>
                          <a:cs typeface="Tahoma"/>
                        </a:rPr>
                        <a:t>ﻤ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ــﺴﻤﻟا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ء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ﺰ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ــﺠﻟا 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ﻰ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ـﻟإ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ل</a:t>
                      </a:r>
                      <a:r>
                        <a:rPr sz="1100" spc="20" dirty="0" smtClean="0">
                          <a:latin typeface="Tahoma"/>
                          <a:cs typeface="Tahoma"/>
                        </a:rPr>
                        <a:t>ﺎ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ـﻘﺘﻧﻼﻟ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168910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100" spc="10" dirty="0" smtClean="0">
                          <a:latin typeface="Tahoma"/>
                          <a:cs typeface="Tahoma"/>
                        </a:rPr>
                        <a:t>ﺐ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ﻠﺼﻟا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ص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ﺮﻘﻟا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1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D: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100" spc="20" dirty="0" smtClean="0">
                          <a:latin typeface="Tahoma"/>
                          <a:cs typeface="Tahoma"/>
                        </a:rPr>
                        <a:t>ﻦ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ﻣ 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D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ﻲ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ﻤـ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ـﺴﻤﻟا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ء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ﺰ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ـﺠﻟا 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ﻰـ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ـﻟإ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ل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ﺎـ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ـﻘﺘﻧﻼﻟ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168910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spc="10" dirty="0" smtClean="0">
                          <a:latin typeface="Tahoma"/>
                          <a:cs typeface="Tahoma"/>
                        </a:rPr>
                        <a:t>ﺐ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ﻠﺼﻟا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ص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ﺮﻘﻟا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043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spc="-5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sz="1100" spc="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: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</a:pPr>
                      <a:r>
                        <a:rPr sz="1100" spc="-15" dirty="0" smtClean="0">
                          <a:latin typeface="Tahoma"/>
                          <a:cs typeface="Tahoma"/>
                        </a:rPr>
                        <a:t>ﺔ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ﻃ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ﻮﻐ</a:t>
                      </a:r>
                      <a:r>
                        <a:rPr sz="1100" spc="-145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ﻤﻟا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ص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ا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-19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ﻗﻷا ئرﺎ</a:t>
                      </a:r>
                      <a:r>
                        <a:rPr sz="1100" spc="-145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ﻗ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ﻰ</a:t>
                      </a:r>
                      <a:r>
                        <a:rPr sz="1100" spc="-135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ـﻟإ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لﺎ</a:t>
                      </a:r>
                      <a:r>
                        <a:rPr sz="1100" spc="-145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ـﻘﺘﻧﻼﻟ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R="64135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ﻚﺴﻳد ﻲﺑﻮﻠﻓ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349628" y="6435216"/>
          <a:ext cx="5087111" cy="175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2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5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906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ﺮﻣﻷا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حﺮﺸﻟا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806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c</a:t>
                      </a:r>
                      <a:r>
                        <a:rPr sz="1100" spc="-5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d</a:t>
                      </a:r>
                      <a:r>
                        <a:rPr sz="1100" spc="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..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100" spc="-20" dirty="0" smtClean="0">
                          <a:latin typeface="Tahoma"/>
                          <a:cs typeface="Tahoma"/>
                        </a:rPr>
                        <a:t>ﺪ</a:t>
                      </a:r>
                      <a:r>
                        <a:rPr sz="1100" spc="-22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ـﻠﺠﻣ ﻰ</a:t>
                      </a:r>
                      <a:r>
                        <a:rPr sz="1100" spc="-229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ـﻟإ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ﻲﻟﺎ</a:t>
                      </a:r>
                      <a:r>
                        <a:rPr sz="1100" spc="-229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ـﺤﻟا</a:t>
                      </a:r>
                      <a:r>
                        <a:rPr sz="1100" spc="1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60" dirty="0" smtClean="0">
                          <a:latin typeface="Tahoma"/>
                          <a:cs typeface="Tahoma"/>
                        </a:rPr>
                        <a:t>ﺪ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ﻠﺠﻤﻟا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60" dirty="0" smtClean="0">
                          <a:latin typeface="Tahoma"/>
                          <a:cs typeface="Tahoma"/>
                        </a:rPr>
                        <a:t>ﻦ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ﻣ لﺎ</a:t>
                      </a:r>
                      <a:r>
                        <a:rPr sz="1100" spc="-229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ـﻘﺘﻧﻼﻟ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152336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ﻒﻠﺨﻠﻟ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ﻂﻘﻓ </a:t>
                      </a:r>
                      <a:r>
                        <a:rPr sz="1100" spc="-20" dirty="0" smtClean="0">
                          <a:latin typeface="Tahoma"/>
                          <a:cs typeface="Tahoma"/>
                        </a:rPr>
                        <a:t>ﺪ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ﺣاو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C</a:t>
                      </a:r>
                      <a:r>
                        <a:rPr sz="1100" spc="-5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d</a:t>
                      </a:r>
                      <a:r>
                        <a:rPr sz="1100" spc="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\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</a:pPr>
                      <a:r>
                        <a:rPr sz="1100" spc="-15" dirty="0" smtClean="0">
                          <a:latin typeface="Tahoma"/>
                          <a:cs typeface="Tahoma"/>
                        </a:rPr>
                        <a:t>ك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ــﺤﻣ 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ﻰ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ـﻟإ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ة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ﺷ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ﺎﺒﻣ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ةد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ﻮ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ـﻌﻠﻟ مﺪﺨ</a:t>
                      </a:r>
                      <a:r>
                        <a:rPr sz="1100" spc="20" dirty="0" smtClean="0">
                          <a:latin typeface="Tahoma"/>
                          <a:cs typeface="Tahoma"/>
                        </a:rPr>
                        <a:t>ﺘ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ــﺴﻳ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R="6096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C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ص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اﺮﻗﻷا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0965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cd</a:t>
                      </a:r>
                      <a:r>
                        <a:rPr sz="1100" spc="5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filena</a:t>
                      </a:r>
                      <a:r>
                        <a:rPr sz="1100" spc="1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m</a:t>
                      </a:r>
                      <a:r>
                        <a:rPr sz="1100" spc="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e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ﻰـﻟإ</a:t>
                      </a:r>
                      <a:r>
                        <a:rPr sz="1100" spc="4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ﻲﻟﺎﺤﻟا</a:t>
                      </a:r>
                      <a:r>
                        <a:rPr sz="1100" spc="5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ﺪﻠﺠﻤﻟا</a:t>
                      </a:r>
                      <a:r>
                        <a:rPr sz="1100" spc="4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ﻦﻣ</a:t>
                      </a:r>
                      <a:r>
                        <a:rPr sz="1100" spc="5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لﺎﻘﺘﻧﻼﻟ</a:t>
                      </a:r>
                      <a:r>
                        <a:rPr sz="1100" spc="5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مﺪﺨ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ﺘ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ﺴﻳ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61594" marR="61594" indent="1510030">
                        <a:lnSpc>
                          <a:spcPct val="102699"/>
                        </a:lnSpc>
                        <a:spcBef>
                          <a:spcPts val="10"/>
                        </a:spcBef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ﻪﻠﺧاد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ﺧأ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ﺪﻠﺠﻣ داﺮـ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ﻤ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ﻟا</a:t>
                      </a:r>
                      <a:r>
                        <a:rPr sz="1100" spc="-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20" dirty="0" smtClean="0">
                          <a:latin typeface="Tahoma"/>
                          <a:cs typeface="Tahoma"/>
                        </a:rPr>
                        <a:t>ﺪ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ﻠﺠﻤﻟا ﻢـﺳأ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ﻮ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ھ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fi</a:t>
                      </a:r>
                      <a:r>
                        <a:rPr sz="1100" spc="-20" dirty="0" smtClean="0">
                          <a:latin typeface="Tahoma"/>
                          <a:cs typeface="Tahoma"/>
                        </a:rPr>
                        <a:t>l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ename </a:t>
                      </a:r>
                      <a:r>
                        <a:rPr sz="1100" spc="4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ﺚ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ـﯿﺣ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0424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ﻼﻣﺎﻛ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هر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ﺎ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ﺴﻣ</a:t>
                      </a:r>
                      <a:r>
                        <a:rPr sz="1100" spc="-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وأ</a:t>
                      </a:r>
                      <a:r>
                        <a:rPr sz="1100" spc="-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ﻪﯿﻟإ لﺎﻘﺘﻧﻻا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0367" y="873252"/>
            <a:ext cx="4953000" cy="19415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68827" y="3510279"/>
            <a:ext cx="3321050" cy="52133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r">
              <a:lnSpc>
                <a:spcPct val="100000"/>
              </a:lnSpc>
            </a:pP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DIR 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ﺮﻣﻷا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-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٢</a:t>
            </a:r>
            <a:endParaRPr sz="1100">
              <a:latin typeface="Tahoma"/>
              <a:cs typeface="Tahoma"/>
            </a:endParaRPr>
          </a:p>
          <a:p>
            <a:pPr marR="13335" algn="r">
              <a:lnSpc>
                <a:spcPct val="100000"/>
              </a:lnSpc>
              <a:spcBef>
                <a:spcPts val="35"/>
              </a:spcBef>
            </a:pPr>
            <a:r>
              <a:rPr sz="1100" spc="10" dirty="0" smtClean="0">
                <a:latin typeface="Tahoma"/>
                <a:cs typeface="Tahoma"/>
              </a:rPr>
              <a:t>دﺪﺤﻤﻟا </a:t>
            </a:r>
            <a:r>
              <a:rPr sz="1100" spc="30" dirty="0" smtClean="0">
                <a:latin typeface="Tahoma"/>
                <a:cs typeface="Tahoma"/>
              </a:rPr>
              <a:t>ص</a:t>
            </a:r>
            <a:r>
              <a:rPr sz="1100" spc="5" dirty="0" smtClean="0">
                <a:latin typeface="Tahoma"/>
                <a:cs typeface="Tahoma"/>
              </a:rPr>
              <a:t>اﺮﻗﻷا</a:t>
            </a:r>
            <a:r>
              <a:rPr sz="1100" spc="10" dirty="0" smtClean="0">
                <a:latin typeface="Tahoma"/>
                <a:cs typeface="Tahoma"/>
              </a:rPr>
              <a:t> ك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25" dirty="0" smtClean="0">
                <a:latin typeface="Tahoma"/>
                <a:cs typeface="Tahoma"/>
              </a:rPr>
              <a:t>ﺤ</a:t>
            </a:r>
            <a:r>
              <a:rPr sz="1100" spc="10" dirty="0" smtClean="0">
                <a:latin typeface="Tahoma"/>
                <a:cs typeface="Tahoma"/>
              </a:rPr>
              <a:t>ﻣ </a:t>
            </a:r>
            <a:r>
              <a:rPr sz="1100" spc="5" dirty="0" smtClean="0">
                <a:latin typeface="Tahoma"/>
                <a:cs typeface="Tahoma"/>
              </a:rPr>
              <a:t>وأ ﺪﻠﺠﻤﻟا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ﺎﻳﻮﺘﺤﻣ </a:t>
            </a:r>
            <a:r>
              <a:rPr sz="1100" spc="30" dirty="0" smtClean="0">
                <a:latin typeface="Tahoma"/>
                <a:cs typeface="Tahoma"/>
              </a:rPr>
              <a:t>ض</a:t>
            </a:r>
            <a:r>
              <a:rPr sz="1100" spc="5" dirty="0" smtClean="0">
                <a:latin typeface="Tahoma"/>
                <a:cs typeface="Tahoma"/>
              </a:rPr>
              <a:t>ﺮﻌﻟ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10" dirty="0" smtClean="0">
                <a:latin typeface="Tahoma"/>
                <a:cs typeface="Tahoma"/>
              </a:rPr>
              <a:t>ﺪ</a:t>
            </a:r>
            <a:r>
              <a:rPr sz="1100" spc="0" dirty="0" smtClean="0">
                <a:latin typeface="Tahoma"/>
                <a:cs typeface="Tahoma"/>
              </a:rPr>
              <a:t>ﺨ</a:t>
            </a:r>
            <a:r>
              <a:rPr sz="1100" spc="10" dirty="0" smtClean="0">
                <a:latin typeface="Tahoma"/>
                <a:cs typeface="Tahoma"/>
              </a:rPr>
              <a:t>ﺘﺴﻳ</a:t>
            </a:r>
            <a:endParaRPr sz="1100">
              <a:latin typeface="Tahoma"/>
              <a:cs typeface="Tahoma"/>
            </a:endParaRPr>
          </a:p>
          <a:p>
            <a:pPr marR="12700" algn="r">
              <a:lnSpc>
                <a:spcPct val="100000"/>
              </a:lnSpc>
              <a:spcBef>
                <a:spcPts val="35"/>
              </a:spcBef>
            </a:pPr>
            <a:r>
              <a:rPr sz="1100" spc="15" dirty="0" smtClean="0">
                <a:latin typeface="Tahoma"/>
                <a:cs typeface="Tahoma"/>
              </a:rPr>
              <a:t>ﻲھ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ة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5" dirty="0" smtClean="0">
                <a:latin typeface="Tahoma"/>
                <a:cs typeface="Tahoma"/>
              </a:rPr>
              <a:t>ﻳ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10" dirty="0" smtClean="0">
                <a:latin typeface="Tahoma"/>
                <a:cs typeface="Tahoma"/>
              </a:rPr>
              <a:t>ﻋ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لﺎﻜ</a:t>
            </a:r>
            <a:r>
              <a:rPr sz="1100" spc="15" dirty="0" smtClean="0">
                <a:latin typeface="Tahoma"/>
                <a:cs typeface="Tahoma"/>
              </a:rPr>
              <a:t>ﺷ</a:t>
            </a:r>
            <a:r>
              <a:rPr sz="1100" spc="5" dirty="0" smtClean="0">
                <a:latin typeface="Tahoma"/>
                <a:cs typeface="Tahoma"/>
              </a:rPr>
              <a:t>ﺄﺑ</a:t>
            </a:r>
            <a:r>
              <a:rPr sz="1100" spc="10" dirty="0" smtClean="0">
                <a:latin typeface="Tahoma"/>
                <a:cs typeface="Tahoma"/>
              </a:rPr>
              <a:t> مﺪ</a:t>
            </a:r>
            <a:r>
              <a:rPr sz="1100" spc="25" dirty="0" smtClean="0">
                <a:latin typeface="Tahoma"/>
                <a:cs typeface="Tahoma"/>
              </a:rPr>
              <a:t>ﺨ</a:t>
            </a:r>
            <a:r>
              <a:rPr sz="1100" spc="10" dirty="0" smtClean="0">
                <a:latin typeface="Tahoma"/>
                <a:cs typeface="Tahoma"/>
              </a:rPr>
              <a:t>ﺘﺴﻳو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Arial"/>
                <a:cs typeface="Arial"/>
              </a:rPr>
              <a:t>PDF created </a:t>
            </a:r>
            <a:r>
              <a:rPr sz="1200" spc="-15" dirty="0" smtClean="0">
                <a:latin typeface="Arial"/>
                <a:cs typeface="Arial"/>
              </a:rPr>
              <a:t>w</a:t>
            </a:r>
            <a:r>
              <a:rPr sz="1200" spc="0" dirty="0" smtClean="0">
                <a:latin typeface="Arial"/>
                <a:cs typeface="Arial"/>
              </a:rPr>
              <a:t>ith FinePrint pd</a:t>
            </a:r>
            <a:r>
              <a:rPr sz="1200" spc="10" dirty="0" smtClean="0">
                <a:latin typeface="Arial"/>
                <a:cs typeface="Arial"/>
              </a:rPr>
              <a:t>f</a:t>
            </a:r>
            <a:r>
              <a:rPr sz="1200" spc="0" dirty="0" smtClean="0">
                <a:latin typeface="Arial"/>
                <a:cs typeface="Arial"/>
              </a:rPr>
              <a:t>Factory</a:t>
            </a:r>
            <a:r>
              <a:rPr sz="1200" spc="-15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trial </a:t>
            </a:r>
            <a:r>
              <a:rPr sz="1200" spc="-15" dirty="0" smtClean="0">
                <a:latin typeface="Arial"/>
                <a:cs typeface="Arial"/>
              </a:rPr>
              <a:t>v</a:t>
            </a:r>
            <a:r>
              <a:rPr sz="1200" spc="0" dirty="0" smtClean="0">
                <a:latin typeface="Arial"/>
                <a:cs typeface="Arial"/>
              </a:rPr>
              <a:t>ersion</a:t>
            </a:r>
            <a:r>
              <a:rPr sz="1200" spc="70" dirty="0" smtClean="0">
                <a:latin typeface="Arial"/>
                <a:cs typeface="Arial"/>
              </a:rPr>
              <a:t> </a:t>
            </a:r>
            <a:r>
              <a:rPr sz="1200" u="sng" spc="0" dirty="0" smtClean="0">
                <a:solidFill>
                  <a:srgbClr val="0000FF"/>
                </a:solidFill>
                <a:latin typeface="Arial"/>
                <a:cs typeface="Arial"/>
                <a:hlinkClick r:id="rId3"/>
              </a:rPr>
              <a:t>http://www.pdffactory.com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26455" y="7091680"/>
            <a:ext cx="959485" cy="1771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spc="-10" dirty="0" smtClean="0">
                <a:latin typeface="Tahoma"/>
                <a:cs typeface="Tahoma"/>
              </a:rPr>
              <a:t>.</a:t>
            </a:r>
            <a:r>
              <a:rPr sz="1100" spc="5" dirty="0" smtClean="0">
                <a:latin typeface="Tahoma"/>
                <a:cs typeface="Tahoma"/>
              </a:rPr>
              <a:t>.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ﻲﺤﯿﺿ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5" dirty="0" smtClean="0">
                <a:latin typeface="Tahoma"/>
                <a:cs typeface="Tahoma"/>
              </a:rPr>
              <a:t>ﺗ </a:t>
            </a:r>
            <a:r>
              <a:rPr sz="1100" spc="10" dirty="0" smtClean="0">
                <a:latin typeface="Tahoma"/>
                <a:cs typeface="Tahoma"/>
              </a:rPr>
              <a:t>ل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-10" dirty="0" smtClean="0">
                <a:latin typeface="Tahoma"/>
                <a:cs typeface="Tahoma"/>
              </a:rPr>
              <a:t>ﺜﻣ</a:t>
            </a:r>
            <a:endParaRPr sz="1100">
              <a:latin typeface="Tahoma"/>
              <a:cs typeface="Tahom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03908" y="4197984"/>
          <a:ext cx="5133594" cy="2710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7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6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7546">
                <a:tc>
                  <a:txBody>
                    <a:bodyPr/>
                    <a:lstStyle/>
                    <a:p>
                      <a:pPr marL="0" algn="ctr">
                        <a:lnSpc>
                          <a:spcPts val="1310"/>
                        </a:lnSpc>
                      </a:pPr>
                      <a:r>
                        <a:rPr sz="110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ﺮﻣﻷا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1310"/>
                        </a:lnSpc>
                      </a:pPr>
                      <a:r>
                        <a:rPr sz="110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حﺮﺸﻟا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832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10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Di</a:t>
                      </a:r>
                      <a:r>
                        <a:rPr sz="1100" spc="-15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spc="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/p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9605">
                        <a:lnSpc>
                          <a:spcPct val="100000"/>
                        </a:lnSpc>
                      </a:pPr>
                      <a:r>
                        <a:rPr sz="1100" spc="-15" dirty="0" smtClean="0">
                          <a:latin typeface="Tahoma"/>
                          <a:cs typeface="Tahoma"/>
                        </a:rPr>
                        <a:t>ﺔ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ﺤﻔﺻ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ﺔ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ﺤﻔﺻ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تﺎﻔﻠ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ﻤ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ﻟا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ض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اﺮﻌﺘﺳا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07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10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Di</a:t>
                      </a:r>
                      <a:r>
                        <a:rPr sz="1100" spc="-15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spc="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/w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483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ﻲﺿ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ﻋ</a:t>
                      </a:r>
                      <a:r>
                        <a:rPr sz="1100" spc="3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ﻞ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ﻜﺸﺑ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يﻮﺘ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ﺤ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ﻤ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ﻟا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ض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اﺮﻌﺘﺳا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832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10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Di</a:t>
                      </a:r>
                      <a:r>
                        <a:rPr sz="1100" spc="-15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spc="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/o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ي</a:t>
                      </a:r>
                      <a:r>
                        <a:rPr sz="1100" spc="-20" dirty="0" smtClean="0">
                          <a:latin typeface="Tahoma"/>
                          <a:cs typeface="Tahoma"/>
                        </a:rPr>
                        <a:t>ﺪ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ﺠﺑأ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ﻞﻜﺸﺑ ﺐﺗ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ﻣ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يﻮﺘ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ﺤ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ﻤ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ﻟا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ض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اﺮﻌﺘﺳا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043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10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Di</a:t>
                      </a:r>
                      <a:r>
                        <a:rPr sz="1100" spc="-15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spc="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/a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ﻚـﻟذ</a:t>
                      </a:r>
                      <a:r>
                        <a:rPr sz="1100" spc="5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ﻲ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ﻓ</a:t>
                      </a:r>
                      <a:r>
                        <a:rPr sz="1100" spc="4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ﺎ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ـﻤﺑ</a:t>
                      </a:r>
                      <a:r>
                        <a:rPr sz="1100" spc="6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تﺎـﻳﻮﺘﺤﻤ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ﻟ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ا</a:t>
                      </a:r>
                      <a:r>
                        <a:rPr sz="1100" spc="5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ﻊﯿ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ﻤ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ﺟ</a:t>
                      </a:r>
                      <a:r>
                        <a:rPr sz="1100" spc="5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ض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اﺮﻌﺘﺳا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154749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ﺔﯿﻔﺨﻤﻟا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تﺎﻔﻠ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ﻤ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10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Di</a:t>
                      </a:r>
                      <a:r>
                        <a:rPr sz="1100" spc="-15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spc="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/os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100" spc="10" dirty="0" smtClean="0">
                          <a:latin typeface="Tahoma"/>
                          <a:cs typeface="Tahoma"/>
                        </a:rPr>
                        <a:t>ﻦ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ـﻣ</a:t>
                      </a:r>
                      <a:r>
                        <a:rPr sz="1100" spc="4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ﺎﮫﺘﺣﺎ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ﺴﻣ</a:t>
                      </a:r>
                      <a:r>
                        <a:rPr sz="1100" spc="4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ﺐ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ـﺴﺣ</a:t>
                      </a:r>
                      <a:r>
                        <a:rPr sz="1100" spc="4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تﺎـﻔﻠ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ﻤ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ﻟا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ض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اﺮﻌﺘﺳا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153352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ﻐﺻﻷا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ﻰﻟإ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ﺒ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ﻛ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ﻷا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805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10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Di</a:t>
                      </a:r>
                      <a:r>
                        <a:rPr sz="1100" spc="-15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spc="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/s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8419" algn="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وأ</a:t>
                      </a:r>
                      <a:r>
                        <a:rPr sz="1100" spc="2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ﻒ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ـ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ﻠ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ﻣ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ن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ﺎ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ـﻛ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ء</a:t>
                      </a:r>
                      <a:r>
                        <a:rPr sz="1100" spc="-10" dirty="0" smtClean="0">
                          <a:latin typeface="Tahoma"/>
                          <a:cs typeface="Tahoma"/>
                        </a:rPr>
                        <a:t>ا</a:t>
                      </a:r>
                      <a:r>
                        <a:rPr sz="1100" spc="15" dirty="0" smtClean="0">
                          <a:latin typeface="Tahoma"/>
                          <a:cs typeface="Tahoma"/>
                        </a:rPr>
                        <a:t>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ﺳ</a:t>
                      </a:r>
                      <a:r>
                        <a:rPr sz="1100" spc="3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يﻮﺘﺤﻤﻟا</a:t>
                      </a:r>
                      <a:r>
                        <a:rPr sz="1100" spc="4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ﻞ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ﻛ</a:t>
                      </a:r>
                      <a:r>
                        <a:rPr sz="1100" spc="6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ض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اﺮﻌﺘﺳا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R="60960" algn="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س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ﺮ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ﮫﻓ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070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10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DI</a:t>
                      </a:r>
                      <a:r>
                        <a:rPr sz="1100" spc="-5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spc="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/AH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8210">
                        <a:lnSpc>
                          <a:spcPct val="100000"/>
                        </a:lnSpc>
                      </a:pPr>
                      <a:r>
                        <a:rPr sz="1100" spc="-15" dirty="0" smtClean="0">
                          <a:latin typeface="Tahoma"/>
                          <a:cs typeface="Tahoma"/>
                        </a:rPr>
                        <a:t>ﻂ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ﻘﻓ ﺔﯿ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ﻔ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ﺨ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ﻤ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ﻟا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تﺎﻔﻠﻤﻟا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ض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ﺮﻋ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7546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10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DI</a:t>
                      </a:r>
                      <a:r>
                        <a:rPr sz="1100" spc="-5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spc="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/AS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44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ﻂﻘﻓ مﺎﻈﻨﻟا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تﺎﻔﻠﻣ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ض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ﺮﻋ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584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409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10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DI</a:t>
                      </a:r>
                      <a:r>
                        <a:rPr sz="1100" spc="-5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spc="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/AD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082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تﺎﻔﻠ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ﻤ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ﻟا 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ن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و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ﺪﺑ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ﻂ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ﻘﻓ سرﺎﮫﻔﻟا</a:t>
                      </a:r>
                      <a:r>
                        <a:rPr sz="1100" spc="-1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ﻊ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ﯿﻤﺟ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ض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ﺮﻋ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5842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110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DI</a:t>
                      </a:r>
                      <a:r>
                        <a:rPr sz="1100" spc="-5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1100" spc="0" dirty="0" smtClean="0">
                          <a:solidFill>
                            <a:srgbClr val="007F00"/>
                          </a:solidFill>
                          <a:latin typeface="Tahoma"/>
                          <a:cs typeface="Tahoma"/>
                        </a:rPr>
                        <a:t>/AA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ﻒ</a:t>
                      </a:r>
                      <a:r>
                        <a:rPr sz="1100" spc="-5" dirty="0" smtClean="0">
                          <a:latin typeface="Tahoma"/>
                          <a:cs typeface="Tahoma"/>
                        </a:rPr>
                        <a:t>ﯿﺷ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رﻷا</a:t>
                      </a:r>
                      <a:r>
                        <a:rPr sz="1100" spc="5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-15" dirty="0" smtClean="0">
                          <a:latin typeface="Tahoma"/>
                          <a:cs typeface="Tahoma"/>
                        </a:rPr>
                        <a:t>ﺔ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ﻣﻼﻋ</a:t>
                      </a:r>
                      <a:r>
                        <a:rPr sz="1100" spc="5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ﻞﻤﺤﺗ</a:t>
                      </a:r>
                      <a:r>
                        <a:rPr sz="1100" spc="4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ﻲﺘﻟا</a:t>
                      </a:r>
                      <a:r>
                        <a:rPr sz="1100" spc="50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تﺎﻔﻠ</a:t>
                      </a:r>
                      <a:r>
                        <a:rPr sz="1100" spc="10" dirty="0" smtClean="0">
                          <a:latin typeface="Tahoma"/>
                          <a:cs typeface="Tahoma"/>
                        </a:rPr>
                        <a:t>ﻤ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ﻟا</a:t>
                      </a:r>
                      <a:r>
                        <a:rPr sz="1100" spc="4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spc="5" dirty="0" smtClean="0">
                          <a:latin typeface="Tahoma"/>
                          <a:cs typeface="Tahoma"/>
                        </a:rPr>
                        <a:t>ض</a:t>
                      </a:r>
                      <a:r>
                        <a:rPr sz="1100" spc="0" dirty="0" smtClean="0">
                          <a:latin typeface="Tahoma"/>
                          <a:cs typeface="Tahoma"/>
                        </a:rPr>
                        <a:t>ﺮﻋ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R="5969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dirty="0" smtClean="0">
                          <a:latin typeface="Tahoma"/>
                          <a:cs typeface="Tahoma"/>
                        </a:rPr>
                        <a:t>ﻂﻘﻓ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31036" y="873252"/>
            <a:ext cx="4942332" cy="39029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86403" y="4953508"/>
            <a:ext cx="2902585" cy="696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5240" algn="r">
              <a:lnSpc>
                <a:spcPct val="100000"/>
              </a:lnSpc>
            </a:pPr>
            <a:r>
              <a:rPr sz="1100" spc="5" dirty="0" smtClean="0">
                <a:latin typeface="Tahoma"/>
                <a:cs typeface="Tahoma"/>
              </a:rPr>
              <a:t>....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ﻚ</a:t>
            </a:r>
            <a:r>
              <a:rPr sz="1100" spc="35" dirty="0" smtClean="0">
                <a:latin typeface="Tahoma"/>
                <a:cs typeface="Tahoma"/>
              </a:rPr>
              <a:t>ﺴ</a:t>
            </a:r>
            <a:r>
              <a:rPr sz="1100" spc="10" dirty="0" smtClean="0">
                <a:latin typeface="Tahoma"/>
                <a:cs typeface="Tahoma"/>
              </a:rPr>
              <a:t>ﻔ</a:t>
            </a:r>
            <a:r>
              <a:rPr sz="1100" spc="-10" dirty="0" smtClean="0">
                <a:latin typeface="Tahoma"/>
                <a:cs typeface="Tahoma"/>
              </a:rPr>
              <a:t>ﻨ</a:t>
            </a:r>
            <a:r>
              <a:rPr sz="1100" spc="5" dirty="0" smtClean="0">
                <a:latin typeface="Tahoma"/>
                <a:cs typeface="Tahoma"/>
              </a:rPr>
              <a:t>ﺑ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20" dirty="0" smtClean="0">
                <a:latin typeface="Tahoma"/>
                <a:cs typeface="Tahoma"/>
              </a:rPr>
              <a:t>ﻣ</a:t>
            </a:r>
            <a:r>
              <a:rPr sz="1100" spc="0" dirty="0" smtClean="0">
                <a:latin typeface="Tahoma"/>
                <a:cs typeface="Tahoma"/>
              </a:rPr>
              <a:t>ا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ﻷا </a:t>
            </a:r>
            <a:r>
              <a:rPr sz="1100" spc="10" dirty="0" smtClean="0">
                <a:latin typeface="Tahoma"/>
                <a:cs typeface="Tahoma"/>
              </a:rPr>
              <a:t>ﻲﻗﺎﺑ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ب</a:t>
            </a:r>
            <a:r>
              <a:rPr sz="1100" spc="-5" dirty="0" smtClean="0">
                <a:latin typeface="Tahoma"/>
                <a:cs typeface="Tahoma"/>
              </a:rPr>
              <a:t>ﺮﺟ</a:t>
            </a:r>
            <a:endParaRPr sz="1100">
              <a:latin typeface="Tahoma"/>
              <a:cs typeface="Tahoma"/>
            </a:endParaRPr>
          </a:p>
          <a:p>
            <a:pPr>
              <a:lnSpc>
                <a:spcPts val="1400"/>
              </a:lnSpc>
              <a:spcBef>
                <a:spcPts val="3"/>
              </a:spcBef>
            </a:pPr>
            <a:endParaRPr sz="1400"/>
          </a:p>
          <a:p>
            <a:pPr marR="12700" algn="r">
              <a:lnSpc>
                <a:spcPct val="100000"/>
              </a:lnSpc>
            </a:pPr>
            <a:r>
              <a:rPr sz="1100" spc="10" dirty="0" smtClean="0">
                <a:solidFill>
                  <a:srgbClr val="007F00"/>
                </a:solidFill>
                <a:latin typeface="Tahoma"/>
                <a:cs typeface="Tahoma"/>
              </a:rPr>
              <a:t>ﺔﻈﺣﻼﻣ</a:t>
            </a:r>
            <a:endParaRPr sz="1100">
              <a:latin typeface="Tahoma"/>
              <a:cs typeface="Tahoma"/>
            </a:endParaRPr>
          </a:p>
          <a:p>
            <a:pPr marR="13335" algn="r">
              <a:lnSpc>
                <a:spcPct val="100000"/>
              </a:lnSpc>
              <a:spcBef>
                <a:spcPts val="45"/>
              </a:spcBef>
            </a:pPr>
            <a:r>
              <a:rPr sz="1100" spc="5" dirty="0" smtClean="0">
                <a:latin typeface="Tahoma"/>
                <a:cs typeface="Tahoma"/>
              </a:rPr>
              <a:t>....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ﻼﺜﻣ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ﺮﻄﺳ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ﻞﻛ </a:t>
            </a:r>
            <a:r>
              <a:rPr sz="1100" spc="15" dirty="0" smtClean="0">
                <a:latin typeface="Tahoma"/>
                <a:cs typeface="Tahoma"/>
              </a:rPr>
              <a:t>ﻲﻓ </a:t>
            </a:r>
            <a:r>
              <a:rPr sz="1100" spc="5" dirty="0" smtClean="0">
                <a:latin typeface="Tahoma"/>
                <a:cs typeface="Tahoma"/>
              </a:rPr>
              <a:t>ﺮﻣأ </a:t>
            </a:r>
            <a:r>
              <a:rPr sz="1100" spc="10" dirty="0" smtClean="0">
                <a:latin typeface="Tahoma"/>
                <a:cs typeface="Tahoma"/>
              </a:rPr>
              <a:t>ﻦﻣ</a:t>
            </a:r>
            <a:r>
              <a:rPr sz="1100" spc="5" dirty="0" smtClean="0">
                <a:latin typeface="Tahoma"/>
                <a:cs typeface="Tahoma"/>
              </a:rPr>
              <a:t> ﺮﺜﻛأ </a:t>
            </a:r>
            <a:r>
              <a:rPr sz="1100" spc="10" dirty="0" smtClean="0">
                <a:latin typeface="Tahoma"/>
                <a:cs typeface="Tahoma"/>
              </a:rPr>
              <a:t>ل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10" dirty="0" smtClean="0">
                <a:latin typeface="Tahoma"/>
                <a:cs typeface="Tahoma"/>
              </a:rPr>
              <a:t>ﺳرإ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ﻊ</a:t>
            </a:r>
            <a:r>
              <a:rPr sz="1100" spc="5" dirty="0" smtClean="0">
                <a:latin typeface="Tahoma"/>
                <a:cs typeface="Tahoma"/>
              </a:rPr>
              <a:t>ﯿ</a:t>
            </a:r>
            <a:r>
              <a:rPr sz="1100" spc="10" dirty="0" smtClean="0">
                <a:latin typeface="Tahoma"/>
                <a:cs typeface="Tahoma"/>
              </a:rPr>
              <a:t>ﻄ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10" dirty="0" smtClean="0">
                <a:latin typeface="Tahoma"/>
                <a:cs typeface="Tahoma"/>
              </a:rPr>
              <a:t>ﺴﺗ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23416" y="5814059"/>
            <a:ext cx="4949952" cy="25786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86335" y="876807"/>
            <a:ext cx="2502535" cy="351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r">
              <a:lnSpc>
                <a:spcPct val="100000"/>
              </a:lnSpc>
            </a:pP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CLS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 ﺮﻣﻷا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-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٣</a:t>
            </a:r>
            <a:endParaRPr sz="1100">
              <a:latin typeface="Tahoma"/>
              <a:cs typeface="Tahoma"/>
            </a:endParaRPr>
          </a:p>
          <a:p>
            <a:pPr marR="13335" algn="r">
              <a:lnSpc>
                <a:spcPct val="100000"/>
              </a:lnSpc>
              <a:spcBef>
                <a:spcPts val="45"/>
              </a:spcBef>
            </a:pPr>
            <a:r>
              <a:rPr sz="1100" spc="5" dirty="0" smtClean="0">
                <a:latin typeface="Tahoma"/>
                <a:cs typeface="Tahoma"/>
              </a:rPr>
              <a:t>...</a:t>
            </a:r>
            <a:r>
              <a:rPr sz="1100" spc="15" dirty="0" smtClean="0">
                <a:latin typeface="Tahoma"/>
                <a:cs typeface="Tahoma"/>
              </a:rPr>
              <a:t> ﻚﺴﻔ</a:t>
            </a:r>
            <a:r>
              <a:rPr sz="1100" spc="-10" dirty="0" smtClean="0">
                <a:latin typeface="Tahoma"/>
                <a:cs typeface="Tahoma"/>
              </a:rPr>
              <a:t>ﻨ</a:t>
            </a:r>
            <a:r>
              <a:rPr sz="1100" spc="5" dirty="0" smtClean="0">
                <a:latin typeface="Tahoma"/>
                <a:cs typeface="Tahoma"/>
              </a:rPr>
              <a:t>ﺑ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25" dirty="0" smtClean="0">
                <a:latin typeface="Tahoma"/>
                <a:cs typeface="Tahoma"/>
              </a:rPr>
              <a:t>ﺑ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ﺟ ﺔ</a:t>
            </a:r>
            <a:r>
              <a:rPr sz="1100" spc="30" dirty="0" smtClean="0">
                <a:latin typeface="Tahoma"/>
                <a:cs typeface="Tahoma"/>
              </a:rPr>
              <a:t>ﺷ</a:t>
            </a:r>
            <a:r>
              <a:rPr sz="1100" spc="10" dirty="0" smtClean="0">
                <a:latin typeface="Tahoma"/>
                <a:cs typeface="Tahoma"/>
              </a:rPr>
              <a:t>ﺎﺸﻟا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ﻒﯿﻈﻨﺘﻟ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10" dirty="0" smtClean="0">
                <a:latin typeface="Tahoma"/>
                <a:cs typeface="Tahoma"/>
              </a:rPr>
              <a:t>ﺪﺨ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10" dirty="0" smtClean="0">
                <a:latin typeface="Tahoma"/>
                <a:cs typeface="Tahoma"/>
              </a:rPr>
              <a:t>ﺴﻳ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04619" y="1742440"/>
            <a:ext cx="4984750" cy="52133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r">
              <a:lnSpc>
                <a:spcPct val="100000"/>
              </a:lnSpc>
            </a:pP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EDIT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ﺮﻣﻷا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-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٤</a:t>
            </a:r>
            <a:endParaRPr sz="1100">
              <a:latin typeface="Tahoma"/>
              <a:cs typeface="Tahoma"/>
            </a:endParaRPr>
          </a:p>
          <a:p>
            <a:pPr marR="13335" algn="r">
              <a:lnSpc>
                <a:spcPct val="100000"/>
              </a:lnSpc>
              <a:spcBef>
                <a:spcPts val="35"/>
              </a:spcBef>
            </a:pPr>
            <a:r>
              <a:rPr sz="1100" spc="5" dirty="0" smtClean="0">
                <a:latin typeface="Tahoma"/>
                <a:cs typeface="Tahoma"/>
              </a:rPr>
              <a:t>ر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ﺤﻣ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لﻼـﺧ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5" dirty="0" smtClean="0">
                <a:latin typeface="Tahoma"/>
                <a:cs typeface="Tahoma"/>
              </a:rPr>
              <a:t>ـﻣ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ﺔﯿـﺼﻨﻟا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تﺎ</a:t>
            </a:r>
            <a:r>
              <a:rPr sz="1100" spc="5" dirty="0" smtClean="0">
                <a:latin typeface="Tahoma"/>
                <a:cs typeface="Tahoma"/>
              </a:rPr>
              <a:t>ـﻔﻠﻤﻟا ﻞﻳﺪـﻌﺗ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ء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10" dirty="0" smtClean="0">
                <a:latin typeface="Tahoma"/>
                <a:cs typeface="Tahoma"/>
              </a:rPr>
              <a:t>ـﺸﻧأ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 </a:t>
            </a:r>
            <a:r>
              <a:rPr sz="1100" spc="30" dirty="0" smtClean="0">
                <a:latin typeface="Tahoma"/>
                <a:cs typeface="Tahoma"/>
              </a:rPr>
              <a:t>ض</a:t>
            </a:r>
            <a:r>
              <a:rPr sz="1100" spc="5" dirty="0" smtClean="0">
                <a:latin typeface="Tahoma"/>
                <a:cs typeface="Tahoma"/>
              </a:rPr>
              <a:t>ﺮـﻋ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مﺪﺨﺘـﺴﻤﻠﻟ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ﺮـﻣﻷا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ا</a:t>
            </a:r>
            <a:r>
              <a:rPr sz="1100" spc="-10" dirty="0" smtClean="0">
                <a:latin typeface="Tahoma"/>
                <a:cs typeface="Tahoma"/>
              </a:rPr>
              <a:t>ﺬ</a:t>
            </a:r>
            <a:r>
              <a:rPr sz="1100" spc="10" dirty="0" smtClean="0">
                <a:latin typeface="Tahoma"/>
                <a:cs typeface="Tahoma"/>
              </a:rPr>
              <a:t>ھ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ﺢﯿﺘﻳ</a:t>
            </a:r>
            <a:endParaRPr sz="1100">
              <a:latin typeface="Tahoma"/>
              <a:cs typeface="Tahoma"/>
            </a:endParaRPr>
          </a:p>
          <a:p>
            <a:pPr marR="12700" algn="r">
              <a:lnSpc>
                <a:spcPct val="100000"/>
              </a:lnSpc>
              <a:spcBef>
                <a:spcPts val="35"/>
              </a:spcBef>
            </a:pPr>
            <a:r>
              <a:rPr sz="1100" spc="10" dirty="0" smtClean="0">
                <a:latin typeface="Tahoma"/>
                <a:cs typeface="Tahoma"/>
              </a:rPr>
              <a:t>Dos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ﻟﺎﺑ </a:t>
            </a:r>
            <a:r>
              <a:rPr sz="1100" spc="30" dirty="0" smtClean="0">
                <a:latin typeface="Tahoma"/>
                <a:cs typeface="Tahoma"/>
              </a:rPr>
              <a:t>ص</a:t>
            </a:r>
            <a:r>
              <a:rPr sz="1100" spc="5" dirty="0" smtClean="0">
                <a:latin typeface="Tahoma"/>
                <a:cs typeface="Tahoma"/>
              </a:rPr>
              <a:t>ﺎﺨﻟا </a:t>
            </a:r>
            <a:r>
              <a:rPr sz="1100" spc="30" dirty="0" smtClean="0">
                <a:latin typeface="Tahoma"/>
                <a:cs typeface="Tahoma"/>
              </a:rPr>
              <a:t>ص</a:t>
            </a:r>
            <a:r>
              <a:rPr sz="1100" spc="5" dirty="0" smtClean="0">
                <a:latin typeface="Tahoma"/>
                <a:cs typeface="Tahoma"/>
              </a:rPr>
              <a:t>ﻮ</a:t>
            </a:r>
            <a:r>
              <a:rPr sz="1100" spc="25" dirty="0" smtClean="0">
                <a:latin typeface="Tahoma"/>
                <a:cs typeface="Tahoma"/>
              </a:rPr>
              <a:t>ﺼ</a:t>
            </a:r>
            <a:r>
              <a:rPr sz="1100" spc="5" dirty="0" smtClean="0">
                <a:latin typeface="Tahoma"/>
                <a:cs typeface="Tahoma"/>
              </a:rPr>
              <a:t>ﻨﻟا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17319" y="2429255"/>
            <a:ext cx="4956048" cy="11704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04619" y="3776979"/>
            <a:ext cx="4985385" cy="349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r">
              <a:lnSpc>
                <a:spcPct val="100000"/>
              </a:lnSpc>
            </a:pPr>
            <a:r>
              <a:rPr sz="1100" spc="10" dirty="0" smtClean="0">
                <a:latin typeface="Tahoma"/>
                <a:cs typeface="Tahoma"/>
              </a:rPr>
              <a:t>يﻮﺘﺤﻣ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ﻚﻟ</a:t>
            </a:r>
            <a:r>
              <a:rPr sz="1100" spc="-10" dirty="0" smtClean="0">
                <a:latin typeface="Tahoma"/>
                <a:cs typeface="Tahoma"/>
              </a:rPr>
              <a:t>ﺬ</a:t>
            </a:r>
            <a:r>
              <a:rPr sz="1100" spc="10" dirty="0" smtClean="0">
                <a:latin typeface="Tahoma"/>
                <a:cs typeface="Tahoma"/>
              </a:rPr>
              <a:t>ﻛ</a:t>
            </a:r>
            <a:r>
              <a:rPr sz="1100" spc="30" dirty="0" smtClean="0">
                <a:latin typeface="Tahoma"/>
                <a:cs typeface="Tahoma"/>
              </a:rPr>
              <a:t> </a:t>
            </a:r>
            <a:r>
              <a:rPr sz="1100" spc="-15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ﮫﻈ</a:t>
            </a:r>
            <a:r>
              <a:rPr sz="1100" spc="-10" dirty="0" smtClean="0">
                <a:latin typeface="Tahoma"/>
                <a:cs typeface="Tahoma"/>
              </a:rPr>
              <a:t>ﯿ</a:t>
            </a:r>
            <a:r>
              <a:rPr sz="1100" spc="30" dirty="0" smtClean="0">
                <a:latin typeface="Tahoma"/>
                <a:cs typeface="Tahoma"/>
              </a:rPr>
              <a:t>ﺳ</a:t>
            </a:r>
            <a:r>
              <a:rPr sz="1100" spc="5" dirty="0" smtClean="0">
                <a:latin typeface="Tahoma"/>
                <a:cs typeface="Tahoma"/>
              </a:rPr>
              <a:t>و </a:t>
            </a:r>
            <a:r>
              <a:rPr sz="1100" spc="10" dirty="0" smtClean="0">
                <a:latin typeface="Tahoma"/>
                <a:cs typeface="Tahoma"/>
              </a:rPr>
              <a:t>Dos</a:t>
            </a:r>
            <a:r>
              <a:rPr sz="1100" spc="15" dirty="0" smtClean="0">
                <a:latin typeface="Tahoma"/>
                <a:cs typeface="Tahoma"/>
              </a:rPr>
              <a:t> ـ</a:t>
            </a:r>
            <a:r>
              <a:rPr sz="1100" spc="5" dirty="0" smtClean="0">
                <a:latin typeface="Tahoma"/>
                <a:cs typeface="Tahoma"/>
              </a:rPr>
              <a:t>ﻟﺎﺑ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ص</a:t>
            </a:r>
            <a:r>
              <a:rPr sz="1100" spc="5" dirty="0" smtClean="0">
                <a:latin typeface="Tahoma"/>
                <a:cs typeface="Tahoma"/>
              </a:rPr>
              <a:t>ﺎﺨﻟا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ص</a:t>
            </a:r>
            <a:r>
              <a:rPr sz="1100" spc="5" dirty="0" smtClean="0">
                <a:latin typeface="Tahoma"/>
                <a:cs typeface="Tahoma"/>
              </a:rPr>
              <a:t>ﻮﺼﻨﻟا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رﺮﺤﻣ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ﮫﻈﯿﺳ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Enter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ﻰﻠﻋ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ﻂ</a:t>
            </a:r>
            <a:r>
              <a:rPr sz="1100" spc="0" dirty="0" smtClean="0">
                <a:latin typeface="Tahoma"/>
                <a:cs typeface="Tahoma"/>
              </a:rPr>
              <a:t>ﻐ</a:t>
            </a:r>
            <a:r>
              <a:rPr sz="1100" spc="25" dirty="0" smtClean="0">
                <a:latin typeface="Tahoma"/>
                <a:cs typeface="Tahoma"/>
              </a:rPr>
              <a:t>ﻀ</a:t>
            </a:r>
            <a:r>
              <a:rPr sz="1100" spc="5" dirty="0" smtClean="0">
                <a:latin typeface="Tahoma"/>
                <a:cs typeface="Tahoma"/>
              </a:rPr>
              <a:t>ﻟا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5" dirty="0" smtClean="0">
                <a:latin typeface="Tahoma"/>
                <a:cs typeface="Tahoma"/>
              </a:rPr>
              <a:t>ﻌﺑ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</a:t>
            </a:r>
            <a:endParaRPr sz="1100">
              <a:latin typeface="Tahoma"/>
              <a:cs typeface="Tahoma"/>
            </a:endParaRPr>
          </a:p>
          <a:p>
            <a:pPr marR="12700" algn="r">
              <a:lnSpc>
                <a:spcPct val="100000"/>
              </a:lnSpc>
              <a:spcBef>
                <a:spcPts val="35"/>
              </a:spcBef>
            </a:pPr>
            <a:r>
              <a:rPr sz="1100" spc="10" dirty="0" smtClean="0">
                <a:latin typeface="Tahoma"/>
                <a:cs typeface="Tahoma"/>
              </a:rPr>
              <a:t>AMA</a:t>
            </a:r>
            <a:r>
              <a:rPr sz="1100" spc="0" dirty="0" smtClean="0">
                <a:latin typeface="Tahoma"/>
                <a:cs typeface="Tahoma"/>
              </a:rPr>
              <a:t>r</a:t>
            </a:r>
            <a:r>
              <a:rPr sz="1100" spc="-5" dirty="0" smtClean="0">
                <a:latin typeface="Tahoma"/>
                <a:cs typeface="Tahoma"/>
              </a:rPr>
              <a:t>.</a:t>
            </a:r>
            <a:r>
              <a:rPr sz="1100" spc="5" dirty="0" smtClean="0">
                <a:latin typeface="Tahoma"/>
                <a:cs typeface="Tahoma"/>
              </a:rPr>
              <a:t>txt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ﻒﻠ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ﻟا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18844" y="4291584"/>
            <a:ext cx="4956048" cy="25694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04619" y="7038340"/>
            <a:ext cx="4986655" cy="15595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5875" algn="r">
              <a:lnSpc>
                <a:spcPct val="100000"/>
              </a:lnSpc>
            </a:pPr>
            <a:r>
              <a:rPr sz="1100" spc="10" dirty="0" smtClean="0">
                <a:latin typeface="Tahoma"/>
                <a:cs typeface="Tahoma"/>
              </a:rPr>
              <a:t>AMAr </a:t>
            </a:r>
            <a:r>
              <a:rPr sz="1100" spc="35" dirty="0" smtClean="0">
                <a:latin typeface="Tahoma"/>
                <a:cs typeface="Tahoma"/>
              </a:rPr>
              <a:t>ﻲ</a:t>
            </a:r>
            <a:r>
              <a:rPr sz="1100" spc="10" dirty="0" smtClean="0">
                <a:latin typeface="Tahoma"/>
                <a:cs typeface="Tahoma"/>
              </a:rPr>
              <a:t>ھ </a:t>
            </a:r>
            <a:r>
              <a:rPr sz="1100" spc="5" dirty="0" smtClean="0">
                <a:latin typeface="Tahoma"/>
                <a:cs typeface="Tahoma"/>
              </a:rPr>
              <a:t>و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ﻂ</a:t>
            </a:r>
            <a:r>
              <a:rPr sz="1100" spc="10" dirty="0" smtClean="0">
                <a:latin typeface="Tahoma"/>
                <a:cs typeface="Tahoma"/>
              </a:rPr>
              <a:t>ﻘﻓ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هﺪﺣاو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ﻪﻤﻠﻛ 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10" dirty="0" smtClean="0">
                <a:latin typeface="Tahoma"/>
                <a:cs typeface="Tahoma"/>
              </a:rPr>
              <a:t>ھ </a:t>
            </a:r>
            <a:r>
              <a:rPr sz="1100" spc="5" dirty="0" smtClean="0">
                <a:latin typeface="Tahoma"/>
                <a:cs typeface="Tahoma"/>
              </a:rPr>
              <a:t>ﻒ</a:t>
            </a:r>
            <a:r>
              <a:rPr sz="1100" spc="15" dirty="0" smtClean="0">
                <a:latin typeface="Tahoma"/>
                <a:cs typeface="Tahoma"/>
              </a:rPr>
              <a:t>ﻠ</a:t>
            </a:r>
            <a:r>
              <a:rPr sz="1100" spc="5" dirty="0" smtClean="0">
                <a:latin typeface="Tahoma"/>
                <a:cs typeface="Tahoma"/>
              </a:rPr>
              <a:t>ﻤﻟا </a:t>
            </a:r>
            <a:r>
              <a:rPr sz="1100" spc="15" dirty="0" smtClean="0">
                <a:latin typeface="Tahoma"/>
                <a:cs typeface="Tahoma"/>
              </a:rPr>
              <a:t>ي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10" dirty="0" smtClean="0">
                <a:latin typeface="Tahoma"/>
                <a:cs typeface="Tahoma"/>
              </a:rPr>
              <a:t>ﺤﻣ</a:t>
            </a:r>
            <a:r>
              <a:rPr sz="1100" spc="5" dirty="0" smtClean="0">
                <a:latin typeface="Tahoma"/>
                <a:cs typeface="Tahoma"/>
              </a:rPr>
              <a:t> نأ </a:t>
            </a:r>
            <a:r>
              <a:rPr sz="1100" spc="10" dirty="0" smtClean="0">
                <a:latin typeface="Tahoma"/>
                <a:cs typeface="Tahoma"/>
              </a:rPr>
              <a:t>ﻆﺣﻻ</a:t>
            </a:r>
            <a:endParaRPr sz="1100">
              <a:latin typeface="Tahoma"/>
              <a:cs typeface="Tahoma"/>
            </a:endParaRPr>
          </a:p>
          <a:p>
            <a:pPr>
              <a:lnSpc>
                <a:spcPts val="750"/>
              </a:lnSpc>
              <a:spcBef>
                <a:spcPts val="10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R="15240" algn="r">
              <a:lnSpc>
                <a:spcPct val="100000"/>
              </a:lnSpc>
            </a:pPr>
            <a:r>
              <a:rPr sz="1100" spc="25" dirty="0" smtClean="0">
                <a:solidFill>
                  <a:srgbClr val="007F00"/>
                </a:solidFill>
                <a:latin typeface="Tahoma"/>
                <a:cs typeface="Tahoma"/>
              </a:rPr>
              <a:t>ت</a:t>
            </a:r>
            <a:r>
              <a:rPr sz="1100" spc="10" dirty="0" smtClean="0">
                <a:solidFill>
                  <a:srgbClr val="007F00"/>
                </a:solidFill>
                <a:latin typeface="Tahoma"/>
                <a:cs typeface="Tahoma"/>
              </a:rPr>
              <a:t>ﺎﻈﺣﻼﻣ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5" dirty="0" smtClean="0">
                <a:latin typeface="Tahoma"/>
                <a:cs typeface="Tahoma"/>
              </a:rPr>
              <a:t>ﺮـﻣأ رﺎـﯿﺘﺧﺎﺑ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مﻮ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ﻘﺗ ﺎﻣﺪ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-10" dirty="0" smtClean="0">
                <a:latin typeface="Tahoma"/>
                <a:cs typeface="Tahoma"/>
              </a:rPr>
              <a:t>ﻨ</a:t>
            </a:r>
            <a:r>
              <a:rPr sz="1100" spc="25" dirty="0" smtClean="0">
                <a:latin typeface="Tahoma"/>
                <a:cs typeface="Tahoma"/>
              </a:rPr>
              <a:t>ﻋ</a:t>
            </a:r>
            <a:r>
              <a:rPr sz="1100" spc="5" dirty="0" smtClean="0">
                <a:latin typeface="Tahoma"/>
                <a:cs typeface="Tahoma"/>
              </a:rPr>
              <a:t>و </a:t>
            </a:r>
            <a:r>
              <a:rPr sz="1100" spc="0" dirty="0" smtClean="0">
                <a:latin typeface="Tahoma"/>
                <a:cs typeface="Tahoma"/>
              </a:rPr>
              <a:t>ﻞ</a:t>
            </a:r>
            <a:r>
              <a:rPr sz="1100" spc="5" dirty="0" smtClean="0">
                <a:latin typeface="Tahoma"/>
                <a:cs typeface="Tahoma"/>
              </a:rPr>
              <a:t>ﻳ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ﻌﺗ </a:t>
            </a:r>
            <a:r>
              <a:rPr sz="1100" spc="15" dirty="0" smtClean="0">
                <a:latin typeface="Tahoma"/>
                <a:cs typeface="Tahoma"/>
              </a:rPr>
              <a:t>ﺞ</a:t>
            </a:r>
            <a:r>
              <a:rPr sz="1100" spc="5" dirty="0" smtClean="0">
                <a:latin typeface="Tahoma"/>
                <a:cs typeface="Tahoma"/>
              </a:rPr>
              <a:t>ﻣﺎ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ﻧﺮﺑ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ض</a:t>
            </a:r>
            <a:r>
              <a:rPr sz="1100" spc="10" dirty="0" smtClean="0">
                <a:latin typeface="Tahoma"/>
                <a:cs typeface="Tahoma"/>
              </a:rPr>
              <a:t>ﺮﻋ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ﻢﺘﯿﺳ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ادﻮﺟﻮﻣ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ﻒﻠﻤﻟا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-5" dirty="0" smtClean="0">
                <a:latin typeface="Tahoma"/>
                <a:cs typeface="Tahoma"/>
              </a:rPr>
              <a:t>ﻜ</a:t>
            </a:r>
            <a:r>
              <a:rPr sz="1100" spc="5" dirty="0" smtClean="0">
                <a:latin typeface="Tahoma"/>
                <a:cs typeface="Tahoma"/>
              </a:rPr>
              <a:t>ﻳ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ﻢﻟ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اذإ </a:t>
            </a:r>
            <a:r>
              <a:rPr sz="1100" spc="-70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-</a:t>
            </a:r>
            <a:r>
              <a:rPr sz="1100" spc="10" dirty="0" smtClean="0">
                <a:latin typeface="Tahoma"/>
                <a:cs typeface="Tahoma"/>
              </a:rPr>
              <a:t>١</a:t>
            </a:r>
            <a:endParaRPr sz="1100">
              <a:latin typeface="Tahoma"/>
              <a:cs typeface="Tahoma"/>
            </a:endParaRPr>
          </a:p>
          <a:p>
            <a:pPr marL="12700" marR="229870" indent="1627505">
              <a:lnSpc>
                <a:spcPct val="103600"/>
              </a:lnSpc>
            </a:pP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5" dirty="0" smtClean="0">
                <a:latin typeface="Tahoma"/>
                <a:cs typeface="Tahoma"/>
              </a:rPr>
              <a:t>ﻠﺧﺪﻤﻟا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ت</a:t>
            </a:r>
            <a:r>
              <a:rPr sz="1100" spc="10" dirty="0" smtClean="0">
                <a:latin typeface="Tahoma"/>
                <a:cs typeface="Tahoma"/>
              </a:rPr>
              <a:t>ﻼﻳ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10" dirty="0" smtClean="0">
                <a:latin typeface="Tahoma"/>
                <a:cs typeface="Tahoma"/>
              </a:rPr>
              <a:t>ﻌ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5" dirty="0" smtClean="0">
                <a:latin typeface="Tahoma"/>
                <a:cs typeface="Tahoma"/>
              </a:rPr>
              <a:t>ﻟا </a:t>
            </a:r>
            <a:r>
              <a:rPr sz="1100" spc="10" dirty="0" smtClean="0">
                <a:latin typeface="Tahoma"/>
                <a:cs typeface="Tahoma"/>
              </a:rPr>
              <a:t>ﻆﻔﺣ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 </a:t>
            </a:r>
            <a:r>
              <a:rPr sz="1100" spc="10" dirty="0" smtClean="0">
                <a:latin typeface="Tahoma"/>
                <a:cs typeface="Tahoma"/>
              </a:rPr>
              <a:t>ﻒﻠﻤﻟا </a:t>
            </a:r>
            <a:r>
              <a:rPr sz="1100" spc="5" dirty="0" smtClean="0">
                <a:latin typeface="Tahoma"/>
                <a:cs typeface="Tahoma"/>
              </a:rPr>
              <a:t>ءﺎﺸﻧإ</a:t>
            </a:r>
            <a:r>
              <a:rPr sz="1100" spc="10" dirty="0" smtClean="0">
                <a:latin typeface="Tahoma"/>
                <a:cs typeface="Tahoma"/>
              </a:rPr>
              <a:t> ﻢﺘﯿﺳ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ﻆ</a:t>
            </a:r>
            <a:r>
              <a:rPr sz="1100" spc="10" dirty="0" smtClean="0">
                <a:latin typeface="Tahoma"/>
                <a:cs typeface="Tahoma"/>
              </a:rPr>
              <a:t>ﻔﺣ</a:t>
            </a:r>
            <a:r>
              <a:rPr sz="1100" spc="5" dirty="0" smtClean="0">
                <a:latin typeface="Tahoma"/>
                <a:cs typeface="Tahoma"/>
              </a:rPr>
              <a:t> ﻞـﺒﻗ 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"</a:t>
            </a:r>
            <a:r>
              <a:rPr sz="1100" spc="15" dirty="0" smtClean="0">
                <a:latin typeface="Tahoma"/>
                <a:cs typeface="Tahoma"/>
              </a:rPr>
              <a:t>s</a:t>
            </a:r>
            <a:r>
              <a:rPr sz="1100" spc="10" dirty="0" smtClean="0">
                <a:latin typeface="Tahoma"/>
                <a:cs typeface="Tahoma"/>
              </a:rPr>
              <a:t>av</a:t>
            </a:r>
            <a:r>
              <a:rPr sz="1100" spc="0" dirty="0" smtClean="0">
                <a:latin typeface="Tahoma"/>
                <a:cs typeface="Tahoma"/>
              </a:rPr>
              <a:t>e</a:t>
            </a:r>
            <a:r>
              <a:rPr sz="1100" spc="5" dirty="0" smtClean="0">
                <a:latin typeface="Tahoma"/>
                <a:cs typeface="Tahoma"/>
              </a:rPr>
              <a:t>" </a:t>
            </a:r>
            <a:r>
              <a:rPr sz="1100" spc="130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ﺘﺧا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ﻞﻳﺪ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ﻌﺘﻟا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ﺞ</a:t>
            </a:r>
            <a:r>
              <a:rPr sz="1100" spc="10" dirty="0" smtClean="0">
                <a:latin typeface="Tahoma"/>
                <a:cs typeface="Tahoma"/>
              </a:rPr>
              <a:t>ﻣ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5" dirty="0" smtClean="0">
                <a:latin typeface="Tahoma"/>
                <a:cs typeface="Tahoma"/>
              </a:rPr>
              <a:t>ـﻧﺮﺑ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ﻲ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ﻓ </a:t>
            </a:r>
            <a:r>
              <a:rPr sz="1100" spc="10" dirty="0" smtClean="0">
                <a:latin typeface="Tahoma"/>
                <a:cs typeface="Tahoma"/>
              </a:rPr>
              <a:t>ﻪـﺤﺘﻓ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ﻢﺘﯿـﺴﻓ </a:t>
            </a:r>
            <a:r>
              <a:rPr sz="1100" spc="5" dirty="0" smtClean="0">
                <a:latin typeface="Tahoma"/>
                <a:cs typeface="Tahoma"/>
              </a:rPr>
              <a:t>ادﻮ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ﺟﻮﻣ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ﻒـﻠ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ﻟا </a:t>
            </a:r>
            <a:r>
              <a:rPr sz="1100" spc="10" dirty="0" smtClean="0">
                <a:latin typeface="Tahoma"/>
                <a:cs typeface="Tahoma"/>
              </a:rPr>
              <a:t>نﺎﻛ </a:t>
            </a:r>
            <a:r>
              <a:rPr sz="1100" spc="5" dirty="0" smtClean="0">
                <a:latin typeface="Tahoma"/>
                <a:cs typeface="Tahoma"/>
              </a:rPr>
              <a:t>اذإ </a:t>
            </a:r>
            <a:r>
              <a:rPr sz="1100" spc="-70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-</a:t>
            </a:r>
            <a:r>
              <a:rPr sz="1100" spc="10" dirty="0" smtClean="0">
                <a:latin typeface="Tahoma"/>
                <a:cs typeface="Tahoma"/>
              </a:rPr>
              <a:t>٢</a:t>
            </a:r>
            <a:endParaRPr sz="1100">
              <a:latin typeface="Tahoma"/>
              <a:cs typeface="Tahoma"/>
            </a:endParaRPr>
          </a:p>
          <a:p>
            <a:pPr marL="2527300">
              <a:lnSpc>
                <a:spcPct val="100000"/>
              </a:lnSpc>
              <a:spcBef>
                <a:spcPts val="25"/>
              </a:spcBef>
            </a:pP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ﻼﻳﺪﻌﺘﻟا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ﻆﻔ</a:t>
            </a:r>
            <a:r>
              <a:rPr sz="1100" spc="0" dirty="0" smtClean="0">
                <a:latin typeface="Tahoma"/>
                <a:cs typeface="Tahoma"/>
              </a:rPr>
              <a:t>ﺤ</a:t>
            </a:r>
            <a:r>
              <a:rPr sz="1100" spc="5" dirty="0" smtClean="0">
                <a:latin typeface="Tahoma"/>
                <a:cs typeface="Tahoma"/>
              </a:rPr>
              <a:t>ﻟ </a:t>
            </a:r>
            <a:r>
              <a:rPr sz="1100" spc="15" dirty="0" smtClean="0">
                <a:latin typeface="Tahoma"/>
                <a:cs typeface="Tahoma"/>
              </a:rPr>
              <a:t>ﺞ</a:t>
            </a:r>
            <a:r>
              <a:rPr sz="1100" spc="5" dirty="0" smtClean="0">
                <a:latin typeface="Tahoma"/>
                <a:cs typeface="Tahoma"/>
              </a:rPr>
              <a:t>ﻣﺎﻧﺮﺒﻟا </a:t>
            </a:r>
            <a:r>
              <a:rPr sz="1100" spc="10" dirty="0" smtClean="0">
                <a:latin typeface="Tahoma"/>
                <a:cs typeface="Tahoma"/>
              </a:rPr>
              <a:t>ﻦﻣ</a:t>
            </a:r>
            <a:r>
              <a:rPr sz="1100" spc="5" dirty="0" smtClean="0">
                <a:latin typeface="Tahoma"/>
                <a:cs typeface="Tahoma"/>
              </a:rPr>
              <a:t> جوﺮ</a:t>
            </a:r>
            <a:r>
              <a:rPr sz="1100" spc="0" dirty="0" smtClean="0">
                <a:latin typeface="Tahoma"/>
                <a:cs typeface="Tahoma"/>
              </a:rPr>
              <a:t>ﺨ</a:t>
            </a:r>
            <a:r>
              <a:rPr sz="1100" spc="5" dirty="0" smtClean="0">
                <a:latin typeface="Tahoma"/>
                <a:cs typeface="Tahoma"/>
              </a:rPr>
              <a:t>ﻟا</a:t>
            </a:r>
            <a:endParaRPr sz="1100">
              <a:latin typeface="Tahoma"/>
              <a:cs typeface="Tahoma"/>
            </a:endParaRPr>
          </a:p>
          <a:p>
            <a:pPr marR="12700" algn="r">
              <a:lnSpc>
                <a:spcPct val="100000"/>
              </a:lnSpc>
              <a:spcBef>
                <a:spcPts val="45"/>
              </a:spcBef>
            </a:pPr>
            <a:r>
              <a:rPr sz="1100" spc="5" dirty="0" smtClean="0">
                <a:latin typeface="Tahoma"/>
                <a:cs typeface="Tahoma"/>
              </a:rPr>
              <a:t>! </a:t>
            </a:r>
            <a:r>
              <a:rPr sz="1100" spc="10" dirty="0" smtClean="0">
                <a:latin typeface="Tahoma"/>
                <a:cs typeface="Tahoma"/>
              </a:rPr>
              <a:t>ﻚﻟﺬﻛ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40" dirty="0" smtClean="0">
                <a:latin typeface="Tahoma"/>
                <a:cs typeface="Tahoma"/>
              </a:rPr>
              <a:t>ﺲ</a:t>
            </a:r>
            <a:r>
              <a:rPr sz="1100" spc="-10" dirty="0" smtClean="0">
                <a:latin typeface="Tahoma"/>
                <a:cs typeface="Tahoma"/>
              </a:rPr>
              <a:t>ﯿ</a:t>
            </a:r>
            <a:r>
              <a:rPr sz="1100" spc="5" dirty="0" smtClean="0">
                <a:latin typeface="Tahoma"/>
                <a:cs typeface="Tahoma"/>
              </a:rPr>
              <a:t>ﻟأ ﺪﻳ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10" dirty="0" smtClean="0">
                <a:latin typeface="Tahoma"/>
                <a:cs typeface="Tahoma"/>
              </a:rPr>
              <a:t>ﺟ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ﻲ</a:t>
            </a:r>
            <a:r>
              <a:rPr sz="1100" spc="25" dirty="0" smtClean="0">
                <a:latin typeface="Tahoma"/>
                <a:cs typeface="Tahoma"/>
              </a:rPr>
              <a:t>ﺼ</a:t>
            </a:r>
            <a:r>
              <a:rPr sz="1100" spc="5" dirty="0" smtClean="0">
                <a:latin typeface="Tahoma"/>
                <a:cs typeface="Tahoma"/>
              </a:rPr>
              <a:t>ﻧ </a:t>
            </a:r>
            <a:r>
              <a:rPr sz="1100" spc="10" dirty="0" smtClean="0">
                <a:latin typeface="Tahoma"/>
                <a:cs typeface="Tahoma"/>
              </a:rPr>
              <a:t>ﻒﻠﻣ ءﺎﺸﻧ</a:t>
            </a:r>
            <a:r>
              <a:rPr sz="1100" spc="5" dirty="0" smtClean="0">
                <a:latin typeface="Tahoma"/>
                <a:cs typeface="Tahoma"/>
              </a:rPr>
              <a:t>ﺈﺑ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5" dirty="0" smtClean="0">
                <a:latin typeface="Tahoma"/>
                <a:cs typeface="Tahoma"/>
              </a:rPr>
              <a:t>ﻮﻘﺗ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ﻒﯿﻛ ن</a:t>
            </a:r>
            <a:r>
              <a:rPr sz="1100" spc="15" dirty="0" smtClean="0">
                <a:latin typeface="Tahoma"/>
                <a:cs typeface="Tahoma"/>
              </a:rPr>
              <a:t>ﻵ</a:t>
            </a:r>
            <a:r>
              <a:rPr sz="1100" spc="5" dirty="0" smtClean="0">
                <a:latin typeface="Tahoma"/>
                <a:cs typeface="Tahoma"/>
              </a:rPr>
              <a:t>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ﺖ</a:t>
            </a:r>
            <a:r>
              <a:rPr sz="1100" spc="10" dirty="0" smtClean="0">
                <a:latin typeface="Tahoma"/>
                <a:cs typeface="Tahoma"/>
              </a:rPr>
              <a:t>ﻤﮫﻓ </a:t>
            </a:r>
            <a:r>
              <a:rPr sz="1100" spc="5" dirty="0" smtClean="0">
                <a:latin typeface="Tahoma"/>
                <a:cs typeface="Tahoma"/>
              </a:rPr>
              <a:t>ﻚﻧأ </a:t>
            </a:r>
            <a:r>
              <a:rPr sz="1100" spc="-10" dirty="0" smtClean="0">
                <a:latin typeface="Tahoma"/>
                <a:cs typeface="Tahoma"/>
              </a:rPr>
              <a:t>ﺪ</a:t>
            </a:r>
            <a:r>
              <a:rPr sz="1100" spc="5" dirty="0" smtClean="0">
                <a:latin typeface="Tahoma"/>
                <a:cs typeface="Tahoma"/>
              </a:rPr>
              <a:t>ﻘﺘ</a:t>
            </a:r>
            <a:r>
              <a:rPr sz="1100" spc="20" dirty="0" smtClean="0">
                <a:latin typeface="Tahoma"/>
                <a:cs typeface="Tahoma"/>
              </a:rPr>
              <a:t>ﻋأ</a:t>
            </a:r>
            <a:endParaRPr sz="110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66791" y="876807"/>
            <a:ext cx="1322070" cy="351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0375">
              <a:lnSpc>
                <a:spcPct val="100000"/>
              </a:lnSpc>
            </a:pP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TYPE </a:t>
            </a:r>
            <a:r>
              <a:rPr sz="1100" spc="2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ﺮ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ﻣﻷا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-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٥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ﺎﻔﻠﻤﻟا </a:t>
            </a:r>
            <a:r>
              <a:rPr sz="1100" spc="10" dirty="0" smtClean="0">
                <a:latin typeface="Tahoma"/>
                <a:cs typeface="Tahoma"/>
              </a:rPr>
              <a:t>ﺢﺘﻔﻟ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10" dirty="0" smtClean="0">
                <a:latin typeface="Tahoma"/>
                <a:cs typeface="Tahoma"/>
              </a:rPr>
              <a:t>ﺪ</a:t>
            </a:r>
            <a:r>
              <a:rPr sz="1100" spc="0" dirty="0" smtClean="0">
                <a:latin typeface="Tahoma"/>
                <a:cs typeface="Tahoma"/>
              </a:rPr>
              <a:t>ﺨ</a:t>
            </a:r>
            <a:r>
              <a:rPr sz="1100" spc="10" dirty="0" smtClean="0">
                <a:latin typeface="Tahoma"/>
                <a:cs typeface="Tahoma"/>
              </a:rPr>
              <a:t>ﺘﺴﻳ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21555" y="1050543"/>
            <a:ext cx="680720" cy="1771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spc="10" dirty="0" smtClean="0">
                <a:latin typeface="Tahoma"/>
                <a:cs typeface="Tahoma"/>
              </a:rPr>
              <a:t>ﻂﻘﻓ </a:t>
            </a:r>
            <a:r>
              <a:rPr sz="1100" spc="5" dirty="0" smtClean="0">
                <a:latin typeface="Tahoma"/>
                <a:cs typeface="Tahoma"/>
              </a:rPr>
              <a:t>ةء</a:t>
            </a:r>
            <a:r>
              <a:rPr sz="1100" spc="20" dirty="0" smtClean="0">
                <a:latin typeface="Tahoma"/>
                <a:cs typeface="Tahoma"/>
              </a:rPr>
              <a:t>ا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ﻘﻠﻟ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20367" y="1391411"/>
            <a:ext cx="4953000" cy="25024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78811" y="4244847"/>
            <a:ext cx="4212590" cy="523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4604" algn="r">
              <a:lnSpc>
                <a:spcPct val="100000"/>
              </a:lnSpc>
            </a:pP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COPY 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ﺮﻣﻷا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-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٦</a:t>
            </a:r>
            <a:endParaRPr sz="1100">
              <a:latin typeface="Tahoma"/>
              <a:cs typeface="Tahoma"/>
            </a:endParaRPr>
          </a:p>
          <a:p>
            <a:pPr marL="12700" marR="12700" indent="1167130" algn="r">
              <a:lnSpc>
                <a:spcPts val="1370"/>
              </a:lnSpc>
              <a:spcBef>
                <a:spcPts val="40"/>
              </a:spcBef>
            </a:pP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ﺧأ </a:t>
            </a:r>
            <a:r>
              <a:rPr sz="1100" spc="10" dirty="0" smtClean="0">
                <a:latin typeface="Tahoma"/>
                <a:cs typeface="Tahoma"/>
              </a:rPr>
              <a:t>ﻰﻟإ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نﺎﻜﻣ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10" dirty="0" smtClean="0">
                <a:latin typeface="Tahoma"/>
                <a:cs typeface="Tahoma"/>
              </a:rPr>
              <a:t>ﻣ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ﺜﻛأ 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أ </a:t>
            </a:r>
            <a:r>
              <a:rPr sz="1100" spc="10" dirty="0" smtClean="0">
                <a:latin typeface="Tahoma"/>
                <a:cs typeface="Tahoma"/>
              </a:rPr>
              <a:t>ﺪ</a:t>
            </a:r>
            <a:r>
              <a:rPr sz="1100" spc="5" dirty="0" smtClean="0">
                <a:latin typeface="Tahoma"/>
                <a:cs typeface="Tahoma"/>
              </a:rPr>
              <a:t>ﺣاو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ﻒﻠﻣ ﺦﺴﻨﺑ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ﻚﻟ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ﺢﻤﺴﻳ ﻦﯿﻌﻣ </a:t>
            </a:r>
            <a:r>
              <a:rPr sz="1100" spc="5" dirty="0" smtClean="0">
                <a:latin typeface="Tahoma"/>
                <a:cs typeface="Tahoma"/>
              </a:rPr>
              <a:t>داﺪﺘ</a:t>
            </a:r>
            <a:r>
              <a:rPr sz="1100" spc="-5" dirty="0" smtClean="0">
                <a:latin typeface="Tahoma"/>
                <a:cs typeface="Tahoma"/>
              </a:rPr>
              <a:t>ﻣ</a:t>
            </a:r>
            <a:r>
              <a:rPr sz="1100" spc="5" dirty="0" smtClean="0">
                <a:latin typeface="Tahoma"/>
                <a:cs typeface="Tahoma"/>
              </a:rPr>
              <a:t>ا </a:t>
            </a: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اذ </a:t>
            </a:r>
            <a:r>
              <a:rPr sz="1100" spc="15" dirty="0" smtClean="0">
                <a:latin typeface="Tahoma"/>
                <a:cs typeface="Tahoma"/>
              </a:rPr>
              <a:t>تﺎ</a:t>
            </a:r>
            <a:r>
              <a:rPr sz="1100" spc="10" dirty="0" smtClean="0">
                <a:latin typeface="Tahoma"/>
                <a:cs typeface="Tahoma"/>
              </a:rPr>
              <a:t>ﻔ</a:t>
            </a:r>
            <a:r>
              <a:rPr sz="1100" spc="-10" dirty="0" smtClean="0">
                <a:latin typeface="Tahoma"/>
                <a:cs typeface="Tahoma"/>
              </a:rPr>
              <a:t>ﻠ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ﻟا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ﻊﯿ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10" dirty="0" smtClean="0">
                <a:latin typeface="Tahoma"/>
                <a:cs typeface="Tahoma"/>
              </a:rPr>
              <a:t>ﺟ </a:t>
            </a:r>
            <a:r>
              <a:rPr sz="1100" spc="15" dirty="0" smtClean="0">
                <a:latin typeface="Tahoma"/>
                <a:cs typeface="Tahoma"/>
              </a:rPr>
              <a:t>ﺦﺴﻧ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ﻚﻟﺬﻛ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 </a:t>
            </a:r>
            <a:r>
              <a:rPr sz="1100" spc="10" dirty="0" smtClean="0">
                <a:latin typeface="Tahoma"/>
                <a:cs typeface="Tahoma"/>
              </a:rPr>
              <a:t>ﺪﺣاو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ﻒﻠﻣ </a:t>
            </a:r>
            <a:r>
              <a:rPr sz="1100" spc="10" dirty="0" smtClean="0">
                <a:latin typeface="Tahoma"/>
                <a:cs typeface="Tahoma"/>
              </a:rPr>
              <a:t>ﺦﺴﻨﻟ ل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-10" dirty="0" smtClean="0">
                <a:latin typeface="Tahoma"/>
                <a:cs typeface="Tahoma"/>
              </a:rPr>
              <a:t>ﺜ</a:t>
            </a:r>
            <a:r>
              <a:rPr sz="1100" spc="10" dirty="0" smtClean="0">
                <a:latin typeface="Tahoma"/>
                <a:cs typeface="Tahoma"/>
              </a:rPr>
              <a:t>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اﺬھو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23416" y="4931664"/>
            <a:ext cx="4949952" cy="25069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530855" y="7611409"/>
            <a:ext cx="3860800" cy="5264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1601470" algn="r">
              <a:lnSpc>
                <a:spcPct val="102699"/>
              </a:lnSpc>
            </a:pPr>
            <a:r>
              <a:rPr sz="1100" spc="10" dirty="0" smtClean="0">
                <a:latin typeface="Tahoma"/>
                <a:cs typeface="Tahoma"/>
              </a:rPr>
              <a:t>ﻚﻟﺬﻛ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40" dirty="0" smtClean="0">
                <a:latin typeface="Tahoma"/>
                <a:cs typeface="Tahoma"/>
              </a:rPr>
              <a:t>ﺲ</a:t>
            </a:r>
            <a:r>
              <a:rPr sz="1100" spc="-10" dirty="0" smtClean="0">
                <a:latin typeface="Tahoma"/>
                <a:cs typeface="Tahoma"/>
              </a:rPr>
              <a:t>ﯿ</a:t>
            </a:r>
            <a:r>
              <a:rPr sz="1100" spc="5" dirty="0" smtClean="0">
                <a:latin typeface="Tahoma"/>
                <a:cs typeface="Tahoma"/>
              </a:rPr>
              <a:t>ﻟأ ﺔﺑ</a:t>
            </a:r>
            <a:r>
              <a:rPr sz="1100" spc="20" dirty="0" smtClean="0">
                <a:latin typeface="Tahoma"/>
                <a:cs typeface="Tahoma"/>
              </a:rPr>
              <a:t>ﻮ</a:t>
            </a:r>
            <a:r>
              <a:rPr sz="1100" spc="5" dirty="0" smtClean="0">
                <a:latin typeface="Tahoma"/>
                <a:cs typeface="Tahoma"/>
              </a:rPr>
              <a:t>ﻌﺼﻟا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ﺾ</a:t>
            </a:r>
            <a:r>
              <a:rPr sz="1100" spc="5" dirty="0" smtClean="0">
                <a:latin typeface="Tahoma"/>
                <a:cs typeface="Tahoma"/>
              </a:rPr>
              <a:t>ﻌﺑ ﺎﻨھ نأ </a:t>
            </a:r>
            <a:r>
              <a:rPr sz="1100" spc="10" dirty="0" smtClean="0">
                <a:latin typeface="Tahoma"/>
                <a:cs typeface="Tahoma"/>
              </a:rPr>
              <a:t>ﺪﻘ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20" dirty="0" smtClean="0">
                <a:latin typeface="Tahoma"/>
                <a:cs typeface="Tahoma"/>
              </a:rPr>
              <a:t>ﻋأ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10" dirty="0" smtClean="0">
                <a:latin typeface="Tahoma"/>
                <a:cs typeface="Tahoma"/>
              </a:rPr>
              <a:t>ﺨﺴﻧ </a:t>
            </a:r>
            <a:r>
              <a:rPr sz="1100" spc="20" dirty="0" smtClean="0">
                <a:latin typeface="Tahoma"/>
                <a:cs typeface="Tahoma"/>
              </a:rPr>
              <a:t>د</a:t>
            </a:r>
            <a:r>
              <a:rPr sz="1100" spc="5" dirty="0" smtClean="0">
                <a:latin typeface="Tahoma"/>
                <a:cs typeface="Tahoma"/>
              </a:rPr>
              <a:t>اﺮﻤﻟا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ﻒﻠﻤﻟا ﻢﺳأ ﻢﺛ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copy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10" dirty="0" smtClean="0">
                <a:latin typeface="Tahoma"/>
                <a:cs typeface="Tahoma"/>
              </a:rPr>
              <a:t>ﻣﻷا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ﺐ</a:t>
            </a:r>
            <a:r>
              <a:rPr sz="1100" spc="5" dirty="0" smtClean="0">
                <a:latin typeface="Tahoma"/>
                <a:cs typeface="Tahoma"/>
              </a:rPr>
              <a:t>ﺘ</a:t>
            </a:r>
            <a:r>
              <a:rPr sz="1100" spc="-5" dirty="0" smtClean="0">
                <a:latin typeface="Tahoma"/>
                <a:cs typeface="Tahoma"/>
              </a:rPr>
              <a:t>ﻜ</a:t>
            </a:r>
            <a:r>
              <a:rPr sz="1100" spc="5" dirty="0" smtClean="0">
                <a:latin typeface="Tahoma"/>
                <a:cs typeface="Tahoma"/>
              </a:rPr>
              <a:t>ﺗ</a:t>
            </a:r>
            <a:r>
              <a:rPr sz="1100" spc="10" dirty="0" smtClean="0">
                <a:latin typeface="Tahoma"/>
                <a:cs typeface="Tahoma"/>
              </a:rPr>
              <a:t> ل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ﻷا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0" dirty="0" smtClean="0">
                <a:latin typeface="Tahoma"/>
                <a:cs typeface="Tahoma"/>
              </a:rPr>
              <a:t>ﻞ</a:t>
            </a:r>
            <a:r>
              <a:rPr sz="1100" spc="10" dirty="0" smtClean="0">
                <a:latin typeface="Tahoma"/>
                <a:cs typeface="Tahoma"/>
              </a:rPr>
              <a:t>ﯿﻄﺘ</a:t>
            </a:r>
            <a:r>
              <a:rPr sz="1100" spc="15" dirty="0" smtClean="0">
                <a:latin typeface="Tahoma"/>
                <a:cs typeface="Tahoma"/>
              </a:rPr>
              <a:t>ﺴ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ﻟا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ﻲﻓ</a:t>
            </a:r>
            <a:r>
              <a:rPr sz="1100" spc="5" dirty="0" smtClean="0">
                <a:latin typeface="Tahoma"/>
                <a:cs typeface="Tahoma"/>
              </a:rPr>
              <a:t> ﻪﯿﻟإ ﻒﻠﻤﻟا </a:t>
            </a:r>
            <a:r>
              <a:rPr sz="1100" spc="15" dirty="0" smtClean="0">
                <a:latin typeface="Tahoma"/>
                <a:cs typeface="Tahoma"/>
              </a:rPr>
              <a:t>ﺦﺴﻧ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د</a:t>
            </a:r>
            <a:r>
              <a:rPr sz="1100" spc="5" dirty="0" smtClean="0">
                <a:latin typeface="Tahoma"/>
                <a:cs typeface="Tahoma"/>
              </a:rPr>
              <a:t>اﺮﻤﻟا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نﺎﻜﻤﻟا </a:t>
            </a:r>
            <a:r>
              <a:rPr sz="1100" spc="20" dirty="0" smtClean="0">
                <a:latin typeface="Tahoma"/>
                <a:cs typeface="Tahoma"/>
              </a:rPr>
              <a:t>ﻲ</a:t>
            </a:r>
            <a:r>
              <a:rPr sz="1100" spc="15" dirty="0" smtClean="0">
                <a:latin typeface="Tahoma"/>
                <a:cs typeface="Tahoma"/>
              </a:rPr>
              <a:t>ﻧ</a:t>
            </a:r>
            <a:r>
              <a:rPr sz="1100" spc="5" dirty="0" smtClean="0">
                <a:latin typeface="Tahoma"/>
                <a:cs typeface="Tahoma"/>
              </a:rPr>
              <a:t>ﺎﺜﻟا </a:t>
            </a:r>
            <a:r>
              <a:rPr sz="1100" spc="10" dirty="0" smtClean="0">
                <a:latin typeface="Tahoma"/>
                <a:cs typeface="Tahoma"/>
              </a:rPr>
              <a:t>ﻞ</a:t>
            </a:r>
            <a:r>
              <a:rPr sz="1100" spc="-10" dirty="0" smtClean="0">
                <a:latin typeface="Tahoma"/>
                <a:cs typeface="Tahoma"/>
              </a:rPr>
              <a:t>ﯿ</a:t>
            </a:r>
            <a:r>
              <a:rPr sz="1100" spc="10" dirty="0" smtClean="0">
                <a:latin typeface="Tahoma"/>
                <a:cs typeface="Tahoma"/>
              </a:rPr>
              <a:t>ﻄﺘﺴﻤﻟا </a:t>
            </a:r>
            <a:r>
              <a:rPr sz="1100" spc="15" dirty="0" smtClean="0">
                <a:latin typeface="Tahoma"/>
                <a:cs typeface="Tahoma"/>
              </a:rPr>
              <a:t>ﻲﻓ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</a:t>
            </a:r>
            <a:endParaRPr sz="110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55595" y="1050543"/>
            <a:ext cx="4033520" cy="349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2700" algn="r">
              <a:lnSpc>
                <a:spcPct val="100000"/>
              </a:lnSpc>
            </a:pPr>
            <a:r>
              <a:rPr sz="1100" spc="15" dirty="0" smtClean="0">
                <a:solidFill>
                  <a:srgbClr val="FF0000"/>
                </a:solidFill>
                <a:latin typeface="Tahoma"/>
                <a:cs typeface="Tahoma"/>
              </a:rPr>
              <a:t>MO</a:t>
            </a:r>
            <a:r>
              <a:rPr sz="1100" spc="20" dirty="0" smtClean="0">
                <a:solidFill>
                  <a:srgbClr val="FF0000"/>
                </a:solidFill>
                <a:latin typeface="Tahoma"/>
                <a:cs typeface="Tahoma"/>
              </a:rPr>
              <a:t>V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0" dirty="0" smtClean="0">
                <a:solidFill>
                  <a:srgbClr val="FF0000"/>
                </a:solidFill>
                <a:latin typeface="Tahoma"/>
                <a:cs typeface="Tahoma"/>
              </a:rPr>
              <a:t>ﺮ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ﻣﻷا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-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٧</a:t>
            </a:r>
            <a:endParaRPr sz="1100">
              <a:latin typeface="Tahoma"/>
              <a:cs typeface="Tahoma"/>
            </a:endParaRPr>
          </a:p>
          <a:p>
            <a:pPr marR="13970" algn="r">
              <a:lnSpc>
                <a:spcPct val="100000"/>
              </a:lnSpc>
              <a:spcBef>
                <a:spcPts val="35"/>
              </a:spcBef>
            </a:pPr>
            <a:r>
              <a:rPr sz="1100" spc="5" dirty="0" smtClean="0">
                <a:latin typeface="Tahoma"/>
                <a:cs typeface="Tahoma"/>
              </a:rPr>
              <a:t>ﻚﻟﺎﺑ </a:t>
            </a:r>
            <a:r>
              <a:rPr sz="1100" spc="10" dirty="0" smtClean="0">
                <a:latin typeface="Tahoma"/>
                <a:cs typeface="Tahoma"/>
              </a:rPr>
              <a:t>ﻲﻠﺧ</a:t>
            </a:r>
            <a:r>
              <a:rPr sz="1100" spc="5" dirty="0" smtClean="0">
                <a:latin typeface="Tahoma"/>
                <a:cs typeface="Tahoma"/>
              </a:rPr>
              <a:t> ،،،،،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ﺎﮫﺨﺴﻧ </a:t>
            </a:r>
            <a:r>
              <a:rPr sz="1100" spc="25" dirty="0" smtClean="0">
                <a:latin typeface="Tahoma"/>
                <a:cs typeface="Tahoma"/>
              </a:rPr>
              <a:t>ﺲ</a:t>
            </a:r>
            <a:r>
              <a:rPr sz="1100" spc="5" dirty="0" smtClean="0">
                <a:latin typeface="Tahoma"/>
                <a:cs typeface="Tahoma"/>
              </a:rPr>
              <a:t>ﯿﻟ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و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ﺮﺧ</a:t>
            </a:r>
            <a:r>
              <a:rPr sz="1100" spc="10" dirty="0" smtClean="0">
                <a:latin typeface="Tahoma"/>
                <a:cs typeface="Tahoma"/>
              </a:rPr>
              <a:t>ﻵ </a:t>
            </a:r>
            <a:r>
              <a:rPr sz="1100" spc="5" dirty="0" smtClean="0">
                <a:latin typeface="Tahoma"/>
                <a:cs typeface="Tahoma"/>
              </a:rPr>
              <a:t>ن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-5" dirty="0" smtClean="0">
                <a:latin typeface="Tahoma"/>
                <a:cs typeface="Tahoma"/>
              </a:rPr>
              <a:t>ﻜ</a:t>
            </a:r>
            <a:r>
              <a:rPr sz="1100" spc="10" dirty="0" smtClean="0">
                <a:latin typeface="Tahoma"/>
                <a:cs typeface="Tahoma"/>
              </a:rPr>
              <a:t>ﻣ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10" dirty="0" smtClean="0">
                <a:latin typeface="Tahoma"/>
                <a:cs typeface="Tahoma"/>
              </a:rPr>
              <a:t>ﻣ </a:t>
            </a: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ﺎﻔﻠ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ﻟا </a:t>
            </a:r>
            <a:r>
              <a:rPr sz="1100" spc="0" dirty="0" smtClean="0">
                <a:latin typeface="Tahoma"/>
                <a:cs typeface="Tahoma"/>
              </a:rPr>
              <a:t>ﻞ</a:t>
            </a:r>
            <a:r>
              <a:rPr sz="1100" spc="5" dirty="0" smtClean="0">
                <a:latin typeface="Tahoma"/>
                <a:cs typeface="Tahoma"/>
              </a:rPr>
              <a:t>ﻘﻨﺑ </a:t>
            </a:r>
            <a:r>
              <a:rPr sz="1100" spc="10" dirty="0" smtClean="0">
                <a:latin typeface="Tahoma"/>
                <a:cs typeface="Tahoma"/>
              </a:rPr>
              <a:t>ﻚﻟ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ﺢﻤﺴﻳ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23416" y="1565147"/>
            <a:ext cx="4949952" cy="2506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04619" y="4249420"/>
            <a:ext cx="4984750" cy="695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651760">
              <a:lnSpc>
                <a:spcPct val="100000"/>
              </a:lnSpc>
            </a:pP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( 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DELE</a:t>
            </a:r>
            <a:r>
              <a:rPr sz="1100" spc="20" dirty="0" smtClean="0">
                <a:solidFill>
                  <a:srgbClr val="FF0000"/>
                </a:solidFill>
                <a:latin typeface="Tahoma"/>
                <a:cs typeface="Tahoma"/>
              </a:rPr>
              <a:t>T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-5" dirty="0" smtClean="0">
                <a:solidFill>
                  <a:srgbClr val="FF0000"/>
                </a:solidFill>
                <a:latin typeface="Tahoma"/>
                <a:cs typeface="Tahoma"/>
              </a:rPr>
              <a:t>ﺔ</a:t>
            </a:r>
            <a:r>
              <a:rPr sz="1100" spc="20" dirty="0" smtClean="0">
                <a:solidFill>
                  <a:srgbClr val="FF0000"/>
                </a:solidFill>
                <a:latin typeface="Tahoma"/>
                <a:cs typeface="Tahoma"/>
              </a:rPr>
              <a:t>ﻤ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ﻠﻜﻟ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رﺎﺼﺘﺧا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)</a:t>
            </a:r>
            <a:r>
              <a:rPr sz="1100" spc="-5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DEL  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ﺮﻣﻷا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25" dirty="0" smtClean="0">
                <a:solidFill>
                  <a:srgbClr val="FF0000"/>
                </a:solidFill>
                <a:latin typeface="Tahoma"/>
                <a:cs typeface="Tahoma"/>
              </a:rPr>
              <a:t>-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٨</a:t>
            </a:r>
            <a:endParaRPr sz="1100">
              <a:latin typeface="Tahoma"/>
              <a:cs typeface="Tahoma"/>
            </a:endParaRPr>
          </a:p>
          <a:p>
            <a:pPr marL="12700" marR="12700" indent="3583940">
              <a:lnSpc>
                <a:spcPct val="102699"/>
              </a:lnSpc>
            </a:pPr>
            <a:r>
              <a:rPr sz="1100" spc="15" dirty="0" smtClean="0">
                <a:latin typeface="Tahoma"/>
                <a:cs typeface="Tahoma"/>
              </a:rPr>
              <a:t>ت</a:t>
            </a:r>
            <a:r>
              <a:rPr sz="1100" spc="5" dirty="0" smtClean="0">
                <a:latin typeface="Tahoma"/>
                <a:cs typeface="Tahoma"/>
              </a:rPr>
              <a:t>ﺎﻔﻠ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ﻟا </a:t>
            </a:r>
            <a:r>
              <a:rPr sz="1100" spc="10" dirty="0" smtClean="0">
                <a:latin typeface="Tahoma"/>
                <a:cs typeface="Tahoma"/>
              </a:rPr>
              <a:t>فﺬﺤﻟ</a:t>
            </a:r>
            <a:r>
              <a:rPr sz="1100" spc="-1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10" dirty="0" smtClean="0">
                <a:latin typeface="Tahoma"/>
                <a:cs typeface="Tahoma"/>
              </a:rPr>
              <a:t>ﺪﺨ</a:t>
            </a:r>
            <a:r>
              <a:rPr sz="1100" spc="-10" dirty="0" smtClean="0">
                <a:latin typeface="Tahoma"/>
                <a:cs typeface="Tahoma"/>
              </a:rPr>
              <a:t>ﺘ</a:t>
            </a:r>
            <a:r>
              <a:rPr sz="1100" spc="10" dirty="0" smtClean="0">
                <a:latin typeface="Tahoma"/>
                <a:cs typeface="Tahoma"/>
              </a:rPr>
              <a:t>ﺴﻳ</a:t>
            </a:r>
            <a:r>
              <a:rPr sz="1100" spc="5" dirty="0" smtClean="0">
                <a:latin typeface="Tahoma"/>
                <a:cs typeface="Tahoma"/>
              </a:rPr>
              <a:t> اذإ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5" dirty="0" smtClean="0">
                <a:latin typeface="Tahoma"/>
                <a:cs typeface="Tahoma"/>
              </a:rPr>
              <a:t>ـﻣأ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10" dirty="0" smtClean="0">
                <a:latin typeface="Tahoma"/>
                <a:cs typeface="Tahoma"/>
              </a:rPr>
              <a:t>ﻤﮫﻤﻟا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5" dirty="0" smtClean="0">
                <a:latin typeface="Tahoma"/>
                <a:cs typeface="Tahoma"/>
              </a:rPr>
              <a:t>تﺎ</a:t>
            </a:r>
            <a:r>
              <a:rPr sz="1100" spc="10" dirty="0" smtClean="0">
                <a:latin typeface="Tahoma"/>
                <a:cs typeface="Tahoma"/>
              </a:rPr>
              <a:t>ﻔ</a:t>
            </a:r>
            <a:r>
              <a:rPr sz="1100" spc="-10" dirty="0" smtClean="0">
                <a:latin typeface="Tahoma"/>
                <a:cs typeface="Tahoma"/>
              </a:rPr>
              <a:t>ﻠ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5" dirty="0" smtClean="0">
                <a:latin typeface="Tahoma"/>
                <a:cs typeface="Tahoma"/>
              </a:rPr>
              <a:t>ﻟا</a:t>
            </a:r>
            <a:r>
              <a:rPr sz="1100" spc="10" dirty="0" smtClean="0">
                <a:latin typeface="Tahoma"/>
                <a:cs typeface="Tahoma"/>
              </a:rPr>
              <a:t> ف</a:t>
            </a:r>
            <a:r>
              <a:rPr sz="1100" spc="-10" dirty="0" smtClean="0">
                <a:latin typeface="Tahoma"/>
                <a:cs typeface="Tahoma"/>
              </a:rPr>
              <a:t>ﺬ</a:t>
            </a:r>
            <a:r>
              <a:rPr sz="1100" spc="10" dirty="0" smtClean="0">
                <a:latin typeface="Tahoma"/>
                <a:cs typeface="Tahoma"/>
              </a:rPr>
              <a:t>ﺤﺑ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مﻮﻘﺗ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ﻻ </a:t>
            </a:r>
            <a:r>
              <a:rPr sz="1100" spc="-320" dirty="0" smtClean="0">
                <a:latin typeface="Tahoma"/>
                <a:cs typeface="Tahoma"/>
              </a:rPr>
              <a:t>ً</a:t>
            </a:r>
            <a:r>
              <a:rPr sz="1100" spc="10" dirty="0" smtClean="0">
                <a:latin typeface="Tahoma"/>
                <a:cs typeface="Tahoma"/>
              </a:rPr>
              <a:t>ﺎﻈﻘ</a:t>
            </a:r>
            <a:r>
              <a:rPr sz="1100" spc="0" dirty="0" smtClean="0">
                <a:latin typeface="Tahoma"/>
                <a:cs typeface="Tahoma"/>
              </a:rPr>
              <a:t>ﯿ</a:t>
            </a:r>
            <a:r>
              <a:rPr sz="1100" spc="5" dirty="0" smtClean="0">
                <a:latin typeface="Tahoma"/>
                <a:cs typeface="Tahoma"/>
              </a:rPr>
              <a:t>ﺘﻣ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ﻦﻛ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ﻚﻟﺬﻟ ﺎﯿﺒﺴﻧ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ةﺮﯿﻄﺨﻟا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ﻣا</a:t>
            </a:r>
            <a:r>
              <a:rPr sz="1100" spc="-10" dirty="0" smtClean="0">
                <a:latin typeface="Tahoma"/>
                <a:cs typeface="Tahoma"/>
              </a:rPr>
              <a:t>و</a:t>
            </a:r>
            <a:r>
              <a:rPr sz="1100" spc="5" dirty="0" smtClean="0">
                <a:latin typeface="Tahoma"/>
                <a:cs typeface="Tahoma"/>
              </a:rPr>
              <a:t>ﻷا</a:t>
            </a:r>
            <a:r>
              <a:rPr sz="1100" spc="20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ﻦ</a:t>
            </a:r>
            <a:r>
              <a:rPr sz="1100" spc="10" dirty="0" smtClean="0">
                <a:latin typeface="Tahoma"/>
                <a:cs typeface="Tahoma"/>
              </a:rPr>
              <a:t>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ﺮ</a:t>
            </a:r>
            <a:r>
              <a:rPr sz="1100" spc="5" dirty="0" smtClean="0">
                <a:latin typeface="Tahoma"/>
                <a:cs typeface="Tahoma"/>
              </a:rPr>
              <a:t>ﺒﺘﻌﻳ</a:t>
            </a:r>
            <a:endParaRPr sz="1100">
              <a:latin typeface="Tahoma"/>
              <a:cs typeface="Tahoma"/>
            </a:endParaRPr>
          </a:p>
          <a:p>
            <a:pPr marL="3116580">
              <a:lnSpc>
                <a:spcPct val="100000"/>
              </a:lnSpc>
              <a:spcBef>
                <a:spcPts val="45"/>
              </a:spcBef>
            </a:pPr>
            <a:r>
              <a:rPr sz="1100" spc="25" dirty="0" smtClean="0">
                <a:latin typeface="Tahoma"/>
                <a:cs typeface="Tahoma"/>
              </a:rPr>
              <a:t>ﺶ</a:t>
            </a:r>
            <a:r>
              <a:rPr sz="1100" spc="5" dirty="0" smtClean="0">
                <a:latin typeface="Tahoma"/>
                <a:cs typeface="Tahoma"/>
              </a:rPr>
              <a:t>ﻗاﺮﺑ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ﺖ</a:t>
            </a:r>
            <a:r>
              <a:rPr sz="1100" spc="10" dirty="0" smtClean="0">
                <a:latin typeface="Tahoma"/>
                <a:cs typeface="Tahoma"/>
              </a:rPr>
              <a:t>ﻨﺟ ﺎﮫﺴﻔﻧ ﻰﻠ</a:t>
            </a:r>
            <a:r>
              <a:rPr sz="1100" spc="5" dirty="0" smtClean="0">
                <a:latin typeface="Tahoma"/>
                <a:cs typeface="Tahoma"/>
              </a:rPr>
              <a:t>ﻌﻓ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30" dirty="0" smtClean="0">
                <a:latin typeface="Tahoma"/>
                <a:cs typeface="Tahoma"/>
              </a:rPr>
              <a:t>ﺖ</a:t>
            </a:r>
            <a:r>
              <a:rPr sz="1100" spc="5" dirty="0" smtClean="0">
                <a:latin typeface="Tahoma"/>
                <a:cs typeface="Tahoma"/>
              </a:rPr>
              <a:t>ﻠﻌﻓ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23416" y="5108447"/>
            <a:ext cx="4949952" cy="25069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04619" y="7964932"/>
            <a:ext cx="4986655" cy="696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14604" algn="r">
              <a:lnSpc>
                <a:spcPct val="100000"/>
              </a:lnSpc>
            </a:pP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DEL</a:t>
            </a:r>
            <a:r>
              <a:rPr sz="1100" spc="20" dirty="0" smtClean="0">
                <a:solidFill>
                  <a:srgbClr val="FF0000"/>
                </a:solidFill>
                <a:latin typeface="Tahoma"/>
                <a:cs typeface="Tahoma"/>
              </a:rPr>
              <a:t>T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REE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5" dirty="0" smtClean="0">
                <a:solidFill>
                  <a:srgbClr val="FF0000"/>
                </a:solidFill>
                <a:latin typeface="Tahoma"/>
                <a:cs typeface="Tahoma"/>
              </a:rPr>
              <a:t>ﺮﻣﻷا</a:t>
            </a:r>
            <a:r>
              <a:rPr sz="1100" spc="-1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00" spc="15" dirty="0" smtClean="0">
                <a:solidFill>
                  <a:srgbClr val="FF0000"/>
                </a:solidFill>
                <a:latin typeface="Tahoma"/>
                <a:cs typeface="Tahoma"/>
              </a:rPr>
              <a:t>-</a:t>
            </a:r>
            <a:r>
              <a:rPr sz="1100" spc="10" dirty="0" smtClean="0">
                <a:solidFill>
                  <a:srgbClr val="FF0000"/>
                </a:solidFill>
                <a:latin typeface="Tahoma"/>
                <a:cs typeface="Tahoma"/>
              </a:rPr>
              <a:t>٩</a:t>
            </a:r>
            <a:endParaRPr sz="1100">
              <a:latin typeface="Tahoma"/>
              <a:cs typeface="Tahoma"/>
            </a:endParaRPr>
          </a:p>
          <a:p>
            <a:pPr marL="12700" marR="12700" indent="2720340" algn="r">
              <a:lnSpc>
                <a:spcPct val="103200"/>
              </a:lnSpc>
              <a:spcBef>
                <a:spcPts val="5"/>
              </a:spcBef>
            </a:pPr>
            <a:r>
              <a:rPr sz="1100" spc="5" dirty="0" smtClean="0">
                <a:latin typeface="Tahoma"/>
                <a:cs typeface="Tahoma"/>
              </a:rPr>
              <a:t>ﻪﺗﺎﻳﻮﺘﺤﻣ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5" dirty="0" smtClean="0">
                <a:latin typeface="Tahoma"/>
                <a:cs typeface="Tahoma"/>
              </a:rPr>
              <a:t>ﻓﺎﻛو </a:t>
            </a:r>
            <a:r>
              <a:rPr sz="1100" spc="10" dirty="0" smtClean="0">
                <a:latin typeface="Tahoma"/>
                <a:cs typeface="Tahoma"/>
              </a:rPr>
              <a:t>دﺪﺤﻣ ﺪ</a:t>
            </a:r>
            <a:r>
              <a:rPr sz="1100" spc="-10" dirty="0" smtClean="0">
                <a:latin typeface="Tahoma"/>
                <a:cs typeface="Tahoma"/>
              </a:rPr>
              <a:t>ﻠ</a:t>
            </a:r>
            <a:r>
              <a:rPr sz="1100" spc="10" dirty="0" smtClean="0">
                <a:latin typeface="Tahoma"/>
                <a:cs typeface="Tahoma"/>
              </a:rPr>
              <a:t>ﺠﻣ فﺬﺤﺑ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25" dirty="0" smtClean="0">
                <a:latin typeface="Tahoma"/>
                <a:cs typeface="Tahoma"/>
              </a:rPr>
              <a:t>م</a:t>
            </a:r>
            <a:r>
              <a:rPr sz="1100" spc="5" dirty="0" smtClean="0">
                <a:latin typeface="Tahoma"/>
                <a:cs typeface="Tahoma"/>
              </a:rPr>
              <a:t>ﻮﻘﻳ</a:t>
            </a:r>
            <a:r>
              <a:rPr sz="1100" spc="10" dirty="0" smtClean="0">
                <a:latin typeface="Tahoma"/>
                <a:cs typeface="Tahoma"/>
              </a:rPr>
              <a:t> ﻦ</a:t>
            </a:r>
            <a:r>
              <a:rPr sz="1100" spc="15" dirty="0" smtClean="0">
                <a:latin typeface="Tahoma"/>
                <a:cs typeface="Tahoma"/>
              </a:rPr>
              <a:t>ـ</a:t>
            </a:r>
            <a:r>
              <a:rPr sz="1100" spc="5" dirty="0" smtClean="0">
                <a:latin typeface="Tahoma"/>
                <a:cs typeface="Tahoma"/>
              </a:rPr>
              <a:t>ﻜﻟ  </a:t>
            </a:r>
            <a:r>
              <a:rPr sz="1100" spc="10" dirty="0" smtClean="0">
                <a:latin typeface="Tahoma"/>
                <a:cs typeface="Tahoma"/>
              </a:rPr>
              <a:t>ل</a:t>
            </a:r>
            <a:r>
              <a:rPr sz="1100" spc="15" dirty="0" smtClean="0">
                <a:latin typeface="Tahoma"/>
                <a:cs typeface="Tahoma"/>
              </a:rPr>
              <a:t>ﺎ</a:t>
            </a:r>
            <a:r>
              <a:rPr sz="1100" spc="5" dirty="0" smtClean="0">
                <a:latin typeface="Tahoma"/>
                <a:cs typeface="Tahoma"/>
              </a:rPr>
              <a:t>ـﺜﻣ </a:t>
            </a:r>
            <a:r>
              <a:rPr sz="1100" spc="20" dirty="0" smtClean="0">
                <a:latin typeface="Tahoma"/>
                <a:cs typeface="Tahoma"/>
              </a:rPr>
              <a:t>ﻊ</a:t>
            </a:r>
            <a:r>
              <a:rPr sz="1100" spc="10" dirty="0" smtClean="0">
                <a:latin typeface="Tahoma"/>
                <a:cs typeface="Tahoma"/>
              </a:rPr>
              <a:t>ﺿو</a:t>
            </a:r>
            <a:r>
              <a:rPr sz="1100" spc="-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ﻊﯿﻄﺘﺳأ ﻻ ﻚﻟ</a:t>
            </a:r>
            <a:r>
              <a:rPr sz="1100" spc="-10" dirty="0" smtClean="0">
                <a:latin typeface="Tahoma"/>
                <a:cs typeface="Tahoma"/>
              </a:rPr>
              <a:t>ﺬ</a:t>
            </a:r>
            <a:r>
              <a:rPr sz="1100" spc="5" dirty="0" smtClean="0">
                <a:latin typeface="Tahoma"/>
                <a:cs typeface="Tahoma"/>
              </a:rPr>
              <a:t>ﻟ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ﺎﮫ</a:t>
            </a:r>
            <a:r>
              <a:rPr sz="1100" spc="-5" dirty="0" smtClean="0">
                <a:latin typeface="Tahoma"/>
                <a:cs typeface="Tahoma"/>
              </a:rPr>
              <a:t>ﻜ</a:t>
            </a:r>
            <a:r>
              <a:rPr sz="1100" spc="5" dirty="0" smtClean="0">
                <a:latin typeface="Tahoma"/>
                <a:cs typeface="Tahoma"/>
              </a:rPr>
              <a:t>ﻠﺘﻣأ</a:t>
            </a:r>
            <a:r>
              <a:rPr sz="1100" spc="2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ﻲﺘﻟا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10" dirty="0" smtClean="0">
                <a:latin typeface="Tahoma"/>
                <a:cs typeface="Tahoma"/>
              </a:rPr>
              <a:t>ﺨﺴﻨﻟا</a:t>
            </a:r>
            <a:r>
              <a:rPr sz="1100" spc="15" dirty="0" smtClean="0">
                <a:latin typeface="Tahoma"/>
                <a:cs typeface="Tahoma"/>
              </a:rPr>
              <a:t> ﻲﻓ</a:t>
            </a:r>
            <a:r>
              <a:rPr sz="1100" spc="10" dirty="0" smtClean="0">
                <a:latin typeface="Tahoma"/>
                <a:cs typeface="Tahoma"/>
              </a:rPr>
              <a:t> ﻞﻤﻌﻳ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ﻻ </a:t>
            </a:r>
            <a:r>
              <a:rPr sz="1100" spc="20" dirty="0" smtClean="0">
                <a:latin typeface="Tahoma"/>
                <a:cs typeface="Tahoma"/>
              </a:rPr>
              <a:t>ﻒ</a:t>
            </a:r>
            <a:r>
              <a:rPr sz="1100" spc="15" dirty="0" smtClean="0">
                <a:latin typeface="Tahoma"/>
                <a:cs typeface="Tahoma"/>
              </a:rPr>
              <a:t>ﺳﻸ</a:t>
            </a:r>
            <a:r>
              <a:rPr sz="1100" spc="5" dirty="0" smtClean="0">
                <a:latin typeface="Tahoma"/>
                <a:cs typeface="Tahoma"/>
              </a:rPr>
              <a:t>ﻟ</a:t>
            </a:r>
            <a:r>
              <a:rPr sz="1100" spc="10" dirty="0" smtClean="0">
                <a:latin typeface="Tahoma"/>
                <a:cs typeface="Tahoma"/>
              </a:rPr>
              <a:t> </a:t>
            </a:r>
            <a:r>
              <a:rPr sz="1100" spc="5" dirty="0" smtClean="0">
                <a:latin typeface="Tahoma"/>
                <a:cs typeface="Tahoma"/>
              </a:rPr>
              <a:t>ﺮﻣﻷا</a:t>
            </a:r>
            <a:r>
              <a:rPr sz="1100" spc="1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اﺬھو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-10" dirty="0" smtClean="0">
                <a:latin typeface="Tahoma"/>
                <a:cs typeface="Tahoma"/>
              </a:rPr>
              <a:t>ر</a:t>
            </a:r>
            <a:r>
              <a:rPr sz="1100" spc="5" dirty="0" smtClean="0">
                <a:latin typeface="Tahoma"/>
                <a:cs typeface="Tahoma"/>
              </a:rPr>
              <a:t>ﺬﺤﻟا و </a:t>
            </a:r>
            <a:r>
              <a:rPr sz="1100" spc="-5" dirty="0" smtClean="0">
                <a:latin typeface="Tahoma"/>
                <a:cs typeface="Tahoma"/>
              </a:rPr>
              <a:t>ﺔ</a:t>
            </a:r>
            <a:r>
              <a:rPr sz="1100" spc="5" dirty="0" smtClean="0">
                <a:latin typeface="Tahoma"/>
                <a:cs typeface="Tahoma"/>
              </a:rPr>
              <a:t>ﻄﯿﺤﻟا </a:t>
            </a:r>
            <a:r>
              <a:rPr sz="1100" spc="10" dirty="0" smtClean="0">
                <a:latin typeface="Tahoma"/>
                <a:cs typeface="Tahoma"/>
              </a:rPr>
              <a:t>ﺬﺧأ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20" dirty="0" smtClean="0">
                <a:latin typeface="Tahoma"/>
                <a:cs typeface="Tahoma"/>
              </a:rPr>
              <a:t>ﻊ</a:t>
            </a:r>
            <a:r>
              <a:rPr sz="1100" spc="10" dirty="0" smtClean="0">
                <a:latin typeface="Tahoma"/>
                <a:cs typeface="Tahoma"/>
              </a:rPr>
              <a:t>ﻣ 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٨</a:t>
            </a:r>
            <a:r>
              <a:rPr sz="1100" spc="5" dirty="0" smtClean="0">
                <a:latin typeface="Tahoma"/>
                <a:cs typeface="Tahoma"/>
              </a:rPr>
              <a:t> </a:t>
            </a:r>
            <a:r>
              <a:rPr sz="1100" spc="10" dirty="0" smtClean="0">
                <a:latin typeface="Tahoma"/>
                <a:cs typeface="Tahoma"/>
              </a:rPr>
              <a:t>ﻢﻗر ﺔﻘﺑﺎﺴﻟا </a:t>
            </a:r>
            <a:r>
              <a:rPr sz="1100" spc="5" dirty="0" smtClean="0">
                <a:latin typeface="Tahoma"/>
                <a:cs typeface="Tahoma"/>
              </a:rPr>
              <a:t>ﺔﻘﻳﺮ</a:t>
            </a:r>
            <a:r>
              <a:rPr sz="1100" spc="0" dirty="0" smtClean="0">
                <a:latin typeface="Tahoma"/>
                <a:cs typeface="Tahoma"/>
              </a:rPr>
              <a:t>ﻄ</a:t>
            </a:r>
            <a:r>
              <a:rPr sz="1100" spc="5" dirty="0" smtClean="0">
                <a:latin typeface="Tahoma"/>
                <a:cs typeface="Tahoma"/>
              </a:rPr>
              <a:t>ﻟا</a:t>
            </a:r>
            <a:r>
              <a:rPr sz="1100" spc="-10" dirty="0" smtClean="0">
                <a:latin typeface="Tahoma"/>
                <a:cs typeface="Tahoma"/>
              </a:rPr>
              <a:t> </a:t>
            </a:r>
            <a:r>
              <a:rPr sz="1100" spc="40" dirty="0" smtClean="0">
                <a:latin typeface="Tahoma"/>
                <a:cs typeface="Tahoma"/>
              </a:rPr>
              <a:t>ﺲ</a:t>
            </a:r>
            <a:r>
              <a:rPr sz="1100" spc="10" dirty="0" smtClean="0">
                <a:latin typeface="Tahoma"/>
                <a:cs typeface="Tahoma"/>
              </a:rPr>
              <a:t>ﻔ</a:t>
            </a:r>
            <a:r>
              <a:rPr sz="1100" spc="-10" dirty="0" smtClean="0">
                <a:latin typeface="Tahoma"/>
                <a:cs typeface="Tahoma"/>
              </a:rPr>
              <a:t>ﻨ</a:t>
            </a:r>
            <a:r>
              <a:rPr sz="1100" spc="5" dirty="0" smtClean="0">
                <a:latin typeface="Tahoma"/>
                <a:cs typeface="Tahoma"/>
              </a:rPr>
              <a:t>ﺑ </a:t>
            </a:r>
            <a:r>
              <a:rPr sz="1100" spc="-5" dirty="0" smtClean="0">
                <a:latin typeface="Tahoma"/>
                <a:cs typeface="Tahoma"/>
              </a:rPr>
              <a:t>ﻪ</a:t>
            </a:r>
            <a:r>
              <a:rPr sz="1100" spc="5" dirty="0" smtClean="0">
                <a:latin typeface="Tahoma"/>
                <a:cs typeface="Tahoma"/>
              </a:rPr>
              <a:t>ﻠ</a:t>
            </a:r>
            <a:r>
              <a:rPr sz="1100" spc="20" dirty="0" smtClean="0">
                <a:latin typeface="Tahoma"/>
                <a:cs typeface="Tahoma"/>
              </a:rPr>
              <a:t>ﻤ</a:t>
            </a:r>
            <a:r>
              <a:rPr sz="1100" spc="10" dirty="0" smtClean="0">
                <a:latin typeface="Tahoma"/>
                <a:cs typeface="Tahoma"/>
              </a:rPr>
              <a:t>ﻌﺘﺳأ</a:t>
            </a:r>
            <a:endParaRPr sz="110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2270</Words>
  <Application>Microsoft Office PowerPoint</Application>
  <PresentationFormat>Custom</PresentationFormat>
  <Paragraphs>359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DOS.doc</dc:title>
  <dc:creator>AMAr</dc:creator>
  <cp:lastModifiedBy>Abdullah Thaier</cp:lastModifiedBy>
  <cp:revision>1</cp:revision>
  <dcterms:created xsi:type="dcterms:W3CDTF">2018-11-14T02:30:12Z</dcterms:created>
  <dcterms:modified xsi:type="dcterms:W3CDTF">2018-11-13T23:34:35Z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2003-02-21T00:00:00Z</vt:filetime>
  </property>
  <property fmtid="{D5CDD505-2E9C-101B-9397-08002B2CF9AE}" pid="3" name="LastSaved">
    <vt:filetime>2018-11-13T00:00:00Z</vt:filetime>
  </property>
</Properties>
</file>